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85_DC63D1B3.xml" ContentType="application/vnd.ms-powerpoint.comments+xml"/>
  <Override PartName="/ppt/comments/modernComment_182_5209C52.xml" ContentType="application/vnd.ms-powerpoint.comments+xml"/>
  <Override PartName="/ppt/comments/modernComment_18D_DB477007.xml" ContentType="application/vnd.ms-powerpoint.comments+xml"/>
  <Override PartName="/ppt/comments/modernComment_194_64A5D2B1.xml" ContentType="application/vnd.ms-powerpoint.comments+xml"/>
  <Override PartName="/ppt/comments/modernComment_18E_647431AA.xml" ContentType="application/vnd.ms-powerpoint.comments+xml"/>
  <Override PartName="/ppt/comments/modernComment_192_833CB1CE.xml" ContentType="application/vnd.ms-powerpoint.comments+xml"/>
  <Override PartName="/ppt/comments/modernComment_18F_C89F6B15.xml" ContentType="application/vnd.ms-powerpoint.comments+xml"/>
  <Override PartName="/ppt/comments/modernComment_1AA_F935DB5D.xml" ContentType="application/vnd.ms-powerpoint.comments+xml"/>
  <Override PartName="/ppt/comments/modernComment_1A4_30093D32.xml" ContentType="application/vnd.ms-powerpoint.comments+xml"/>
  <Override PartName="/ppt/comments/modernComment_1A6_CE9BB4CB.xml" ContentType="application/vnd.ms-powerpoint.comments+xml"/>
  <Override PartName="/ppt/comments/modernComment_1A8_33F4091E.xml" ContentType="application/vnd.ms-powerpoint.comments+xml"/>
  <Override PartName="/ppt/comments/modernComment_1AC_6699D8C6.xml" ContentType="application/vnd.ms-powerpoint.comments+xml"/>
  <Override PartName="/ppt/comments/modernComment_1AD_A10EF496.xml" ContentType="application/vnd.ms-powerpoint.comments+xml"/>
  <Override PartName="/ppt/comments/modernComment_1AE_2EFDEB1B.xml" ContentType="application/vnd.ms-powerpoint.comments+xml"/>
  <Override PartName="/ppt/comments/modernComment_1B0_72722B64.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6" r:id="rId2"/>
    <p:sldId id="390" r:id="rId3"/>
    <p:sldId id="389" r:id="rId4"/>
    <p:sldId id="386" r:id="rId5"/>
    <p:sldId id="387" r:id="rId6"/>
    <p:sldId id="388" r:id="rId7"/>
    <p:sldId id="397" r:id="rId8"/>
    <p:sldId id="403" r:id="rId9"/>
    <p:sldId id="404" r:id="rId10"/>
    <p:sldId id="398" r:id="rId11"/>
    <p:sldId id="401" r:id="rId12"/>
    <p:sldId id="402" r:id="rId13"/>
    <p:sldId id="399" r:id="rId14"/>
    <p:sldId id="400" r:id="rId15"/>
    <p:sldId id="425" r:id="rId16"/>
    <p:sldId id="426" r:id="rId17"/>
    <p:sldId id="427" r:id="rId18"/>
    <p:sldId id="419" r:id="rId19"/>
    <p:sldId id="420" r:id="rId20"/>
    <p:sldId id="421" r:id="rId21"/>
    <p:sldId id="422" r:id="rId22"/>
    <p:sldId id="423" r:id="rId23"/>
    <p:sldId id="424" r:id="rId24"/>
    <p:sldId id="428" r:id="rId25"/>
    <p:sldId id="429" r:id="rId26"/>
    <p:sldId id="430" r:id="rId27"/>
    <p:sldId id="431" r:id="rId28"/>
    <p:sldId id="432" r:id="rId29"/>
    <p:sldId id="433" r:id="rId30"/>
  </p:sldIdLst>
  <p:sldSz cx="8999538" cy="6840538"/>
  <p:notesSz cx="6858000" cy="9144000"/>
  <p:custDataLst>
    <p:tags r:id="rId32"/>
  </p:custDataLst>
  <p:defaultTextStyle>
    <a:defPPr>
      <a:defRPr lang="cs-CZ"/>
    </a:defPPr>
    <a:lvl1pPr marL="0" algn="l" defTabSz="905073" rtl="0" eaLnBrk="1" latinLnBrk="0" hangingPunct="1">
      <a:defRPr sz="1782" kern="1200">
        <a:solidFill>
          <a:schemeClr val="tx1"/>
        </a:solidFill>
        <a:latin typeface="+mn-lt"/>
        <a:ea typeface="+mn-ea"/>
        <a:cs typeface="+mn-cs"/>
      </a:defRPr>
    </a:lvl1pPr>
    <a:lvl2pPr marL="452537" algn="l" defTabSz="905073" rtl="0" eaLnBrk="1" latinLnBrk="0" hangingPunct="1">
      <a:defRPr sz="1782" kern="1200">
        <a:solidFill>
          <a:schemeClr val="tx1"/>
        </a:solidFill>
        <a:latin typeface="+mn-lt"/>
        <a:ea typeface="+mn-ea"/>
        <a:cs typeface="+mn-cs"/>
      </a:defRPr>
    </a:lvl2pPr>
    <a:lvl3pPr marL="905073" algn="l" defTabSz="905073" rtl="0" eaLnBrk="1" latinLnBrk="0" hangingPunct="1">
      <a:defRPr sz="1782" kern="1200">
        <a:solidFill>
          <a:schemeClr val="tx1"/>
        </a:solidFill>
        <a:latin typeface="+mn-lt"/>
        <a:ea typeface="+mn-ea"/>
        <a:cs typeface="+mn-cs"/>
      </a:defRPr>
    </a:lvl3pPr>
    <a:lvl4pPr marL="1357610" algn="l" defTabSz="905073" rtl="0" eaLnBrk="1" latinLnBrk="0" hangingPunct="1">
      <a:defRPr sz="1782" kern="1200">
        <a:solidFill>
          <a:schemeClr val="tx1"/>
        </a:solidFill>
        <a:latin typeface="+mn-lt"/>
        <a:ea typeface="+mn-ea"/>
        <a:cs typeface="+mn-cs"/>
      </a:defRPr>
    </a:lvl4pPr>
    <a:lvl5pPr marL="1810146" algn="l" defTabSz="905073" rtl="0" eaLnBrk="1" latinLnBrk="0" hangingPunct="1">
      <a:defRPr sz="1782" kern="1200">
        <a:solidFill>
          <a:schemeClr val="tx1"/>
        </a:solidFill>
        <a:latin typeface="+mn-lt"/>
        <a:ea typeface="+mn-ea"/>
        <a:cs typeface="+mn-cs"/>
      </a:defRPr>
    </a:lvl5pPr>
    <a:lvl6pPr marL="2262683" algn="l" defTabSz="905073" rtl="0" eaLnBrk="1" latinLnBrk="0" hangingPunct="1">
      <a:defRPr sz="1782" kern="1200">
        <a:solidFill>
          <a:schemeClr val="tx1"/>
        </a:solidFill>
        <a:latin typeface="+mn-lt"/>
        <a:ea typeface="+mn-ea"/>
        <a:cs typeface="+mn-cs"/>
      </a:defRPr>
    </a:lvl6pPr>
    <a:lvl7pPr marL="2715219" algn="l" defTabSz="905073" rtl="0" eaLnBrk="1" latinLnBrk="0" hangingPunct="1">
      <a:defRPr sz="1782" kern="1200">
        <a:solidFill>
          <a:schemeClr val="tx1"/>
        </a:solidFill>
        <a:latin typeface="+mn-lt"/>
        <a:ea typeface="+mn-ea"/>
        <a:cs typeface="+mn-cs"/>
      </a:defRPr>
    </a:lvl7pPr>
    <a:lvl8pPr marL="3167756" algn="l" defTabSz="905073" rtl="0" eaLnBrk="1" latinLnBrk="0" hangingPunct="1">
      <a:defRPr sz="1782" kern="1200">
        <a:solidFill>
          <a:schemeClr val="tx1"/>
        </a:solidFill>
        <a:latin typeface="+mn-lt"/>
        <a:ea typeface="+mn-ea"/>
        <a:cs typeface="+mn-cs"/>
      </a:defRPr>
    </a:lvl8pPr>
    <a:lvl9pPr marL="3620292" algn="l" defTabSz="905073" rtl="0" eaLnBrk="1" latinLnBrk="0" hangingPunct="1">
      <a:defRPr sz="1782"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B1F22381-7149-46C9-91DF-AA19A2B9A7CC}">
          <p14:sldIdLst>
            <p14:sldId id="256"/>
            <p14:sldId id="390"/>
            <p14:sldId id="389"/>
            <p14:sldId id="386"/>
            <p14:sldId id="387"/>
            <p14:sldId id="388"/>
            <p14:sldId id="397"/>
            <p14:sldId id="403"/>
            <p14:sldId id="404"/>
            <p14:sldId id="398"/>
            <p14:sldId id="401"/>
            <p14:sldId id="402"/>
            <p14:sldId id="399"/>
            <p14:sldId id="400"/>
            <p14:sldId id="425"/>
            <p14:sldId id="426"/>
            <p14:sldId id="427"/>
            <p14:sldId id="419"/>
            <p14:sldId id="420"/>
            <p14:sldId id="421"/>
            <p14:sldId id="422"/>
            <p14:sldId id="423"/>
            <p14:sldId id="424"/>
            <p14:sldId id="428"/>
            <p14:sldId id="429"/>
            <p14:sldId id="430"/>
            <p14:sldId id="431"/>
            <p14:sldId id="432"/>
            <p14:sldId id="433"/>
          </p14:sldIdLst>
        </p14:section>
        <p14:section name="Oddíl bez názvu" id="{59764D32-AAEB-4A91-A9E0-590609A1AD99}">
          <p14:sldIdLst/>
        </p14:section>
      </p14:sectionLst>
    </p:ext>
    <p:ext uri="{EFAFB233-063F-42B5-8137-9DF3F51BA10A}">
      <p15:sldGuideLst xmlns:p15="http://schemas.microsoft.com/office/powerpoint/2012/main">
        <p15:guide id="1" orient="horz" pos="2154">
          <p15:clr>
            <a:srgbClr val="A4A3A4"/>
          </p15:clr>
        </p15:guide>
        <p15:guide id="2" pos="2834">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7DCCF6-C0DC-E53D-3CBB-685077BE9D1D}" name="Jamie Rose" initials="JR" userId="Jamie Ros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3" autoAdjust="0"/>
    <p:restoredTop sz="94694" autoAdjust="0"/>
  </p:normalViewPr>
  <p:slideViewPr>
    <p:cSldViewPr snapToGrid="0">
      <p:cViewPr varScale="1">
        <p:scale>
          <a:sx n="80" d="100"/>
          <a:sy n="80" d="100"/>
        </p:scale>
        <p:origin x="1618" y="48"/>
      </p:cViewPr>
      <p:guideLst>
        <p:guide orient="horz" pos="2154"/>
        <p:guide pos="2834"/>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omments/modernComment_182_5209C52.xml><?xml version="1.0" encoding="utf-8"?>
<p188:cmLst xmlns:a="http://schemas.openxmlformats.org/drawingml/2006/main" xmlns:r="http://schemas.openxmlformats.org/officeDocument/2006/relationships" xmlns:p188="http://schemas.microsoft.com/office/powerpoint/2018/8/main">
  <p188:cm id="{55F6ED65-01BF-4E57-B374-A0A23C9D59BA}" authorId="{DA7DCCF6-C0DC-E53D-3CBB-685077BE9D1D}" created="2022-06-30T07:08:40.195">
    <ac:txMkLst xmlns:ac="http://schemas.microsoft.com/office/drawing/2013/main/command">
      <pc:docMk xmlns:pc="http://schemas.microsoft.com/office/powerpoint/2013/main/command"/>
      <pc:sldMk xmlns:pc="http://schemas.microsoft.com/office/powerpoint/2013/main/command" cId="86023250" sldId="386"/>
      <ac:spMk id="10" creationId="{00000000-0000-0000-0000-000000000000}"/>
      <ac:txMk cp="335" len="10">
        <ac:context len="1115" hash="3506107244"/>
      </ac:txMk>
    </ac:txMkLst>
    <p188:pos x="7540044" y="2856591"/>
    <p188:txBody>
      <a:bodyPr/>
      <a:lstStyle/>
      <a:p>
        <a:r>
          <a:rPr lang="en-GB"/>
          <a:t>
Selský sněm → Rural? Diet</a:t>
        </a:r>
      </a:p>
    </p188:txBody>
  </p188:cm>
</p188:cmLst>
</file>

<file path=ppt/comments/modernComment_185_DC63D1B3.xml><?xml version="1.0" encoding="utf-8"?>
<p188:cmLst xmlns:a="http://schemas.openxmlformats.org/drawingml/2006/main" xmlns:r="http://schemas.openxmlformats.org/officeDocument/2006/relationships" xmlns:p188="http://schemas.microsoft.com/office/powerpoint/2018/8/main">
  <p188:cm id="{6D573E8F-D782-4A42-AAB9-8FB3EF82BB99}" authorId="{DA7DCCF6-C0DC-E53D-3CBB-685077BE9D1D}" created="2022-06-30T07:08:19.478">
    <ac:txMkLst xmlns:ac="http://schemas.microsoft.com/office/drawing/2013/main/command">
      <pc:docMk xmlns:pc="http://schemas.microsoft.com/office/powerpoint/2013/main/command"/>
      <pc:sldMk xmlns:pc="http://schemas.microsoft.com/office/powerpoint/2013/main/command" cId="3697529267" sldId="389"/>
      <ac:spMk id="10" creationId="{00000000-0000-0000-0000-000000000000}"/>
      <ac:txMk cp="11" len="15">
        <ac:context len="544" hash="2850269475"/>
      </ac:txMk>
    </ac:txMkLst>
    <p188:pos x="7002162" y="471979"/>
    <p188:txBody>
      <a:bodyPr/>
      <a:lstStyle/>
      <a:p>
        <a:r>
          <a:rPr lang="en-GB"/>
          <a:t>
Stavovský sněm = (Estate) Diet
Zemský sněm = (Provincial) Diet, Landtag</a:t>
        </a:r>
      </a:p>
    </p188:txBody>
  </p188:cm>
</p188:cmLst>
</file>

<file path=ppt/comments/modernComment_18D_DB477007.xml><?xml version="1.0" encoding="utf-8"?>
<p188:cmLst xmlns:a="http://schemas.openxmlformats.org/drawingml/2006/main" xmlns:r="http://schemas.openxmlformats.org/officeDocument/2006/relationships" xmlns:p188="http://schemas.microsoft.com/office/powerpoint/2018/8/main">
  <p188:cm id="{A1C83147-D9B9-4F97-B6DB-F53DFF94466E}" authorId="{DA7DCCF6-C0DC-E53D-3CBB-685077BE9D1D}" created="2022-06-30T07:09:17.025">
    <ac:txMkLst xmlns:ac="http://schemas.microsoft.com/office/drawing/2013/main/command">
      <pc:docMk xmlns:pc="http://schemas.microsoft.com/office/powerpoint/2013/main/command"/>
      <pc:sldMk xmlns:pc="http://schemas.microsoft.com/office/powerpoint/2013/main/command" cId="3678892039" sldId="397"/>
      <ac:spMk id="10" creationId="{00000000-0000-0000-0000-000000000000}"/>
      <ac:txMk cp="628">
        <ac:context len="967" hash="2639318905"/>
      </ac:txMk>
    </ac:txMkLst>
    <p188:pos x="8567977" y="4769496"/>
    <p188:txBody>
      <a:bodyPr/>
      <a:lstStyle/>
      <a:p>
        <a:r>
          <a:rPr lang="en-GB"/>
          <a:t>Širší a užší → enlarged and restricted (dle stránek rakouského parlamentu)</a:t>
        </a:r>
      </a:p>
    </p188:txBody>
  </p188:cm>
</p188:cmLst>
</file>

<file path=ppt/comments/modernComment_18E_647431AA.xml><?xml version="1.0" encoding="utf-8"?>
<p188:cmLst xmlns:a="http://schemas.openxmlformats.org/drawingml/2006/main" xmlns:r="http://schemas.openxmlformats.org/officeDocument/2006/relationships" xmlns:p188="http://schemas.microsoft.com/office/powerpoint/2018/8/main">
  <p188:cm id="{59D8261C-02B7-4344-90FD-D6B3C14BD977}" authorId="{DA7DCCF6-C0DC-E53D-3CBB-685077BE9D1D}" created="2022-06-30T07:10:43.225">
    <ac:txMkLst xmlns:ac="http://schemas.microsoft.com/office/drawing/2013/main/command">
      <pc:docMk xmlns:pc="http://schemas.microsoft.com/office/powerpoint/2013/main/command"/>
      <pc:sldMk xmlns:pc="http://schemas.microsoft.com/office/powerpoint/2013/main/command" cId="1685336490" sldId="398"/>
      <ac:spMk id="10" creationId="{00000000-0000-0000-0000-000000000000}"/>
      <ac:txMk cp="766" len="12">
        <ac:context len="985" hash="3731645168"/>
      </ac:txMk>
    </ac:txMkLst>
    <p188:pos x="5860636" y="4859143"/>
    <p188:txBody>
      <a:bodyPr/>
      <a:lstStyle/>
      <a:p>
        <a:r>
          <a:rPr lang="en-GB"/>
          <a:t>
Zde užívám genderově neutrální "they," vzhledem k tomu, že podle sběžné rešerše mohly některé ženy v Hab. monarchii volit od roku 1873</a:t>
        </a:r>
      </a:p>
    </p188:txBody>
  </p188:cm>
</p188:cmLst>
</file>

<file path=ppt/comments/modernComment_18F_C89F6B15.xml><?xml version="1.0" encoding="utf-8"?>
<p188:cmLst xmlns:a="http://schemas.openxmlformats.org/drawingml/2006/main" xmlns:r="http://schemas.openxmlformats.org/officeDocument/2006/relationships" xmlns:p188="http://schemas.microsoft.com/office/powerpoint/2018/8/main">
  <p188:cm id="{892460E9-6281-4AA2-955F-B81647B3ACCD}" authorId="{DA7DCCF6-C0DC-E53D-3CBB-685077BE9D1D}" created="2022-06-30T07:11:46.275">
    <ac:txMkLst xmlns:ac="http://schemas.microsoft.com/office/drawing/2013/main/command">
      <pc:docMk xmlns:pc="http://schemas.microsoft.com/office/powerpoint/2013/main/command"/>
      <pc:sldMk xmlns:pc="http://schemas.microsoft.com/office/powerpoint/2013/main/command" cId="3365890837" sldId="399"/>
      <ac:spMk id="10" creationId="{00000000-0000-0000-0000-000000000000}"/>
      <ac:txMk cp="36" len="6">
        <ac:context len="1460" hash="1936740753"/>
      </ac:txMk>
    </ac:txMkLst>
    <p188:pos x="1629295" y="1093967"/>
    <p188:txBody>
      <a:bodyPr/>
      <a:lstStyle/>
      <a:p>
        <a:r>
          <a:rPr lang="en-GB"/>
          <a:t>
Nalézám jako Taaffe, nikoliv Taafe</a:t>
        </a:r>
      </a:p>
    </p188:txBody>
  </p188:cm>
</p188:cmLst>
</file>

<file path=ppt/comments/modernComment_192_833CB1CE.xml><?xml version="1.0" encoding="utf-8"?>
<p188:cmLst xmlns:a="http://schemas.openxmlformats.org/drawingml/2006/main" xmlns:r="http://schemas.openxmlformats.org/officeDocument/2006/relationships" xmlns:p188="http://schemas.microsoft.com/office/powerpoint/2018/8/main">
  <p188:cm id="{04EC802F-564A-43AA-AE5B-2BA5723CC660}" authorId="{DA7DCCF6-C0DC-E53D-3CBB-685077BE9D1D}" created="2022-06-30T07:11:10.434">
    <ac:txMkLst xmlns:ac="http://schemas.microsoft.com/office/drawing/2013/main/command">
      <pc:docMk xmlns:pc="http://schemas.microsoft.com/office/powerpoint/2013/main/command"/>
      <pc:sldMk xmlns:pc="http://schemas.microsoft.com/office/powerpoint/2013/main/command" cId="2201792974" sldId="402"/>
      <ac:spMk id="10" creationId="{00000000-0000-0000-0000-000000000000}"/>
      <ac:txMk cp="352" len="16">
        <ac:context len="1070" hash="698960527"/>
      </ac:txMk>
    </ac:txMkLst>
    <p188:pos x="6631601" y="2420743"/>
    <p188:txBody>
      <a:bodyPr/>
      <a:lstStyle/>
      <a:p>
        <a:r>
          <a:rPr lang="en-GB"/>
          <a:t>svěřenecký x nesvěřenecký?</a:t>
        </a:r>
      </a:p>
    </p188:txBody>
  </p188:cm>
</p188:cmLst>
</file>

<file path=ppt/comments/modernComment_194_64A5D2B1.xml><?xml version="1.0" encoding="utf-8"?>
<p188:cmLst xmlns:a="http://schemas.openxmlformats.org/drawingml/2006/main" xmlns:r="http://schemas.openxmlformats.org/officeDocument/2006/relationships" xmlns:p188="http://schemas.microsoft.com/office/powerpoint/2018/8/main">
  <p188:cm id="{40AF327D-F09E-4EA9-B69E-5ECEA3D03877}" authorId="{DA7DCCF6-C0DC-E53D-3CBB-685077BE9D1D}" created="2022-06-30T07:10:18.468">
    <ac:txMkLst xmlns:ac="http://schemas.microsoft.com/office/drawing/2013/main/command">
      <pc:docMk xmlns:pc="http://schemas.microsoft.com/office/powerpoint/2013/main/command"/>
      <pc:sldMk xmlns:pc="http://schemas.microsoft.com/office/powerpoint/2013/main/command" cId="1688588977" sldId="404"/>
      <ac:spMk id="10" creationId="{00000000-0000-0000-0000-000000000000}"/>
      <ac:txMk cp="200" len="6">
        <ac:context len="1344" hash="2237904579"/>
      </ac:txMk>
    </ac:txMkLst>
    <p188:pos x="5335807" y="1743454"/>
    <p188:txBody>
      <a:bodyPr/>
      <a:lstStyle/>
      <a:p>
        <a:r>
          <a:rPr lang="en-GB"/>
          <a:t>Zde se řídím stránkami Rakouského parlamentu, které překládají "kurien" jako "colleges". Nicméně, je třeba podotknout, že v tomto kontextu je "kurie" termín velmi specifický. Nabízí se také možnost "curia", nicméně dle rešerše se daný termín v angličtině užívá téměř výhradně v kontextu starověkého Říma. https://www.parlament.gv.at/ENGL/PERK/PARL/DEM/ENTW/index.shtml</a:t>
        </a:r>
      </a:p>
    </p188:txBody>
  </p188:cm>
</p188:cmLst>
</file>

<file path=ppt/comments/modernComment_1A4_30093D32.xml><?xml version="1.0" encoding="utf-8"?>
<p188:cmLst xmlns:a="http://schemas.openxmlformats.org/drawingml/2006/main" xmlns:r="http://schemas.openxmlformats.org/officeDocument/2006/relationships" xmlns:p188="http://schemas.microsoft.com/office/powerpoint/2018/8/main">
  <p188:cm id="{AAD6C5EE-F434-40A3-BF63-E5B2BAF5F161}" authorId="{DA7DCCF6-C0DC-E53D-3CBB-685077BE9D1D}" created="2022-06-30T07:15:39.851">
    <ac:txMkLst xmlns:ac="http://schemas.microsoft.com/office/drawing/2013/main/command">
      <pc:docMk xmlns:pc="http://schemas.microsoft.com/office/powerpoint/2013/main/command"/>
      <pc:sldMk xmlns:pc="http://schemas.microsoft.com/office/powerpoint/2013/main/command" cId="805911858" sldId="420"/>
      <ac:spMk id="2" creationId="{00000000-0000-0000-0000-000000000000}"/>
      <ac:txMk cp="476" len="14">
        <ac:context len="513" hash="2199220800"/>
      </ac:txMk>
    </ac:txMkLst>
    <p188:pos x="2192098" y="4292689"/>
    <p188:txBody>
      <a:bodyPr/>
      <a:lstStyle/>
      <a:p>
        <a:r>
          <a:rPr lang="en-GB"/>
          <a:t>Zde dále pokračuji s autoritativním překladem</a:t>
        </a:r>
      </a:p>
    </p188:txBody>
  </p188:cm>
</p188:cmLst>
</file>

<file path=ppt/comments/modernComment_1A6_CE9BB4CB.xml><?xml version="1.0" encoding="utf-8"?>
<p188:cmLst xmlns:a="http://schemas.openxmlformats.org/drawingml/2006/main" xmlns:r="http://schemas.openxmlformats.org/officeDocument/2006/relationships" xmlns:p188="http://schemas.microsoft.com/office/powerpoint/2018/8/main">
  <p188:cm id="{2BF1C113-29D0-469B-955E-40F8031D1F7A}" authorId="{DA7DCCF6-C0DC-E53D-3CBB-685077BE9D1D}" created="2022-06-30T12:44:59.227">
    <ac:txMkLst xmlns:ac="http://schemas.microsoft.com/office/drawing/2013/main/command">
      <pc:docMk xmlns:pc="http://schemas.microsoft.com/office/powerpoint/2013/main/command"/>
      <pc:sldMk xmlns:pc="http://schemas.microsoft.com/office/powerpoint/2013/main/command" cId="3466310859" sldId="422"/>
      <ac:spMk id="5" creationId="{00000000-0000-0000-0000-000000000000}"/>
      <ac:txMk cp="39" len="6">
        <ac:context len="99" hash="909144611"/>
      </ac:txMk>
    </ac:txMkLst>
    <p188:pos x="2971800" y="326142"/>
    <p188:txBody>
      <a:bodyPr/>
      <a:lstStyle/>
      <a:p>
        <a:r>
          <a:rPr lang="en-GB"/>
          <a:t>Jméno nalézám primárně jako "Jozef," nikoliv "Josef"</a:t>
        </a:r>
      </a:p>
    </p188:txBody>
  </p188:cm>
</p188:cmLst>
</file>

<file path=ppt/comments/modernComment_1A8_33F4091E.xml><?xml version="1.0" encoding="utf-8"?>
<p188:cmLst xmlns:a="http://schemas.openxmlformats.org/drawingml/2006/main" xmlns:r="http://schemas.openxmlformats.org/officeDocument/2006/relationships" xmlns:p188="http://schemas.microsoft.com/office/powerpoint/2018/8/main">
  <p188:cm id="{C1DD7368-56FF-4111-BBA8-B6D12B753701}" authorId="{DA7DCCF6-C0DC-E53D-3CBB-685077BE9D1D}" created="2022-06-30T07:16:13.108">
    <ac:txMkLst xmlns:ac="http://schemas.microsoft.com/office/drawing/2013/main/command">
      <pc:docMk xmlns:pc="http://schemas.microsoft.com/office/powerpoint/2013/main/command"/>
      <pc:sldMk xmlns:pc="http://schemas.microsoft.com/office/powerpoint/2013/main/command" cId="871631134" sldId="424"/>
      <ac:spMk id="2" creationId="{00000000-0000-0000-0000-000000000000}"/>
      <ac:txMk cp="30" len="21">
        <ac:context len="98" hash="298221572"/>
      </ac:txMk>
    </ac:txMkLst>
    <p188:pos x="2287921" y="910558"/>
    <p188:txBody>
      <a:bodyPr/>
      <a:lstStyle/>
      <a:p>
        <a:r>
          <a:rPr lang="en-GB"/>
          <a:t>Sudetoněmecká stany → strana</a:t>
        </a:r>
      </a:p>
    </p188:txBody>
  </p188:cm>
</p188:cmLst>
</file>

<file path=ppt/comments/modernComment_1AA_F935DB5D.xml><?xml version="1.0" encoding="utf-8"?>
<p188:cmLst xmlns:a="http://schemas.openxmlformats.org/drawingml/2006/main" xmlns:r="http://schemas.openxmlformats.org/officeDocument/2006/relationships" xmlns:p188="http://schemas.microsoft.com/office/powerpoint/2018/8/main">
  <p188:cm id="{6AA1690D-C37D-4478-8969-78E4CB565D4C}" authorId="{DA7DCCF6-C0DC-E53D-3CBB-685077BE9D1D}" created="2022-06-30T07:14:38.672">
    <ac:txMkLst xmlns:ac="http://schemas.microsoft.com/office/drawing/2013/main/command">
      <pc:docMk xmlns:pc="http://schemas.microsoft.com/office/powerpoint/2013/main/command"/>
      <pc:sldMk xmlns:pc="http://schemas.microsoft.com/office/powerpoint/2013/main/command" cId="4181056349" sldId="426"/>
      <ac:spMk id="10" creationId="{00000000-0000-0000-0000-000000000000}"/>
      <ac:txMk cp="295" len="855">
        <ac:context len="1156" hash="3258468728"/>
      </ac:txMk>
    </ac:txMkLst>
    <p188:pos x="8621766" y="3461187"/>
    <p188:txBody>
      <a:bodyPr/>
      <a:lstStyle/>
      <a:p>
        <a:r>
          <a:rPr lang="en-GB"/>
          <a:t>Zde přebírám překlad publikovaný v roce 1920, který vnímám jako autoritativní (částečně i proto, že neuvádí překladatele/překladatelku) nalezený zde: 
archive.org/details/cu31924014118222/page/n21/mode/2up
</a:t>
        </a:r>
      </a:p>
    </p188:txBody>
  </p188:cm>
</p188:cmLst>
</file>

<file path=ppt/comments/modernComment_1AC_6699D8C6.xml><?xml version="1.0" encoding="utf-8"?>
<p188:cmLst xmlns:a="http://schemas.openxmlformats.org/drawingml/2006/main" xmlns:r="http://schemas.openxmlformats.org/officeDocument/2006/relationships" xmlns:p188="http://schemas.microsoft.com/office/powerpoint/2018/8/main">
  <p188:cm id="{F9B1331B-5CF0-4D22-8AA7-D1BDAF9469F5}" authorId="{DA7DCCF6-C0DC-E53D-3CBB-685077BE9D1D}" created="2022-06-30T07:16:40.248">
    <ac:txMkLst xmlns:ac="http://schemas.microsoft.com/office/drawing/2013/main/command">
      <pc:docMk xmlns:pc="http://schemas.microsoft.com/office/powerpoint/2013/main/command"/>
      <pc:sldMk xmlns:pc="http://schemas.microsoft.com/office/powerpoint/2013/main/command" cId="1721358534" sldId="428"/>
      <ac:spMk id="10" creationId="{00000000-0000-0000-0000-000000000000}"/>
      <ac:txMk cp="525" len="64">
        <ac:context len="1223" hash="3722164362"/>
      </ac:txMk>
    </ac:txMkLst>
    <p188:pos x="8585907" y="3030881"/>
    <p188:txBody>
      <a:bodyPr/>
      <a:lstStyle/>
      <a:p>
        <a:r>
          <a:rPr lang="en-GB"/>
          <a:t>Do anglického překladu asi bude vhodnější plně rozepsat názvy uvedených stran namísto pouze zkratek. Vzhledem k prostoru, který toto zabere, navrhovala bych možná rozčlenit na dva slidy. Překlady názvů přikládám zde:
KSČ –Communist Party of Czechoslovakia
ČSL – Czechoslovak People's Party
ČS(N)S?? – Czech (National) Social Party  
ČSDSD – Czechoslovak Social Democratic Worker's Party
KSS – Communist Party of Slovakia
DS(S) – Democratic Party (of Slovakia)</a:t>
        </a:r>
      </a:p>
    </p188:txBody>
  </p188:cm>
  <p188:cm id="{A065FADB-7367-40C2-A226-3E69CD8539D5}" authorId="{DA7DCCF6-C0DC-E53D-3CBB-685077BE9D1D}" created="2022-06-30T13:04:41.763">
    <ac:txMkLst xmlns:ac="http://schemas.microsoft.com/office/drawing/2013/main/command">
      <pc:docMk xmlns:pc="http://schemas.microsoft.com/office/powerpoint/2013/main/command"/>
      <pc:sldMk xmlns:pc="http://schemas.microsoft.com/office/powerpoint/2013/main/command" cId="1721358534" sldId="428"/>
      <ac:spMk id="10" creationId="{00000000-0000-0000-0000-000000000000}"/>
      <ac:txMk cp="541" len="3">
        <ac:context len="1223" hash="3722164362"/>
      </ac:txMk>
    </ac:txMkLst>
    <p188:pos x="4009240" y="2698818"/>
    <p188:txBody>
      <a:bodyPr/>
      <a:lstStyle/>
      <a:p>
        <a:r>
          <a:rPr lang="en-GB"/>
          <a:t>Stranu v NF pod názvek ČSS nenalézám. Nalézám však ČSNS. Jde o stejné strany?</a:t>
        </a:r>
      </a:p>
    </p188:txBody>
  </p188:cm>
  <p188:cm id="{FA740E0F-DA24-4C30-89DC-709D31866D9F}" authorId="{DA7DCCF6-C0DC-E53D-3CBB-685077BE9D1D}" created="2022-06-30T13:05:48.001">
    <ac:txMkLst xmlns:ac="http://schemas.microsoft.com/office/drawing/2013/main/command">
      <pc:docMk xmlns:pc="http://schemas.microsoft.com/office/powerpoint/2013/main/command"/>
      <pc:sldMk xmlns:pc="http://schemas.microsoft.com/office/powerpoint/2013/main/command" cId="1721358534" sldId="428"/>
      <ac:spMk id="10" creationId="{00000000-0000-0000-0000-000000000000}"/>
      <ac:txMk cp="573" len="3">
        <ac:context len="1223" hash="3722164362"/>
      </ac:txMk>
    </ac:txMkLst>
    <p188:pos x="7103169" y="2698818"/>
    <p188:txBody>
      <a:bodyPr/>
      <a:lstStyle/>
      <a:p>
        <a:r>
          <a:rPr lang="en-GB"/>
          <a:t>Rovněž nenalézám stranu pod zkratkou DSS. V NF však pod zkratkou DS působila slovenská Demokratická strana. Jde o tuto?</a:t>
        </a:r>
      </a:p>
    </p188:txBody>
  </p188:cm>
</p188:cmLst>
</file>

<file path=ppt/comments/modernComment_1AD_A10EF496.xml><?xml version="1.0" encoding="utf-8"?>
<p188:cmLst xmlns:a="http://schemas.openxmlformats.org/drawingml/2006/main" xmlns:r="http://schemas.openxmlformats.org/officeDocument/2006/relationships" xmlns:p188="http://schemas.microsoft.com/office/powerpoint/2018/8/main">
  <p188:cm id="{CF052A0D-C951-4345-AC22-52C7670D3400}" authorId="{DA7DCCF6-C0DC-E53D-3CBB-685077BE9D1D}" created="2022-06-30T07:18:23.228">
    <ac:txMkLst xmlns:ac="http://schemas.microsoft.com/office/drawing/2013/main/command">
      <pc:docMk xmlns:pc="http://schemas.microsoft.com/office/powerpoint/2013/main/command"/>
      <pc:sldMk xmlns:pc="http://schemas.microsoft.com/office/powerpoint/2013/main/command" cId="2702111894" sldId="429"/>
      <ac:spMk id="10" creationId="{00000000-0000-0000-0000-000000000000}"/>
      <ac:txMk cp="378" len="11">
        <ac:context len="760" hash="2395264283"/>
      </ac:txMk>
    </ac:txMkLst>
    <p188:pos x="1647224" y="3497046"/>
    <p188:txBody>
      <a:bodyPr/>
      <a:lstStyle/>
      <a:p>
        <a:r>
          <a:rPr lang="en-GB"/>
          <a:t>Přebráno z: czecon.law.muni.cz/content/en/ustavy/1948</a:t>
        </a:r>
      </a:p>
    </p188:txBody>
  </p188:cm>
</p188:cmLst>
</file>

<file path=ppt/comments/modernComment_1AE_2EFDEB1B.xml><?xml version="1.0" encoding="utf-8"?>
<p188:cmLst xmlns:a="http://schemas.openxmlformats.org/drawingml/2006/main" xmlns:r="http://schemas.openxmlformats.org/officeDocument/2006/relationships" xmlns:p188="http://schemas.microsoft.com/office/powerpoint/2018/8/main">
  <p188:cm id="{82B7BB50-F834-42AB-8069-3316612CDEF4}" authorId="{DA7DCCF6-C0DC-E53D-3CBB-685077BE9D1D}" created="2022-06-30T07:18:38.813">
    <ac:txMkLst xmlns:ac="http://schemas.microsoft.com/office/drawing/2013/main/command">
      <pc:docMk xmlns:pc="http://schemas.microsoft.com/office/powerpoint/2013/main/command"/>
      <pc:sldMk xmlns:pc="http://schemas.microsoft.com/office/powerpoint/2013/main/command" cId="788392731" sldId="430"/>
      <ac:spMk id="10" creationId="{00000000-0000-0000-0000-000000000000}"/>
      <ac:txMk cp="363" len="43">
        <ac:context len="957" hash="3257661428"/>
      </ac:txMk>
    </ac:txMkLst>
    <p188:pos x="6936401" y="3389469"/>
    <p188:txBody>
      <a:bodyPr/>
      <a:lstStyle/>
      <a:p>
        <a:r>
          <a:rPr lang="en-GB"/>
          <a:t>worldstatesmen.org/Czechoslovakia-Const1960.pdf</a:t>
        </a:r>
      </a:p>
    </p188:txBody>
  </p188:cm>
</p188:cmLst>
</file>

<file path=ppt/comments/modernComment_1B0_72722B64.xml><?xml version="1.0" encoding="utf-8"?>
<p188:cmLst xmlns:a="http://schemas.openxmlformats.org/drawingml/2006/main" xmlns:r="http://schemas.openxmlformats.org/officeDocument/2006/relationships" xmlns:p188="http://schemas.microsoft.com/office/powerpoint/2018/8/main">
  <p188:cm id="{80E8EBFD-96C9-4115-A971-EDBC203BD3F2}" authorId="{DA7DCCF6-C0DC-E53D-3CBB-685077BE9D1D}" created="2022-06-30T07:19:04.136">
    <ac:txMkLst xmlns:ac="http://schemas.microsoft.com/office/drawing/2013/main/command">
      <pc:docMk xmlns:pc="http://schemas.microsoft.com/office/powerpoint/2013/main/command"/>
      <pc:sldMk xmlns:pc="http://schemas.microsoft.com/office/powerpoint/2013/main/command" cId="1920084836" sldId="432"/>
      <ac:spMk id="10" creationId="{00000000-0000-0000-0000-000000000000}"/>
      <ac:txMk cp="210" len="35">
        <ac:context len="912" hash="1395345433"/>
      </ac:txMk>
    </ac:txMkLst>
    <p188:pos x="4704842" y="2313704"/>
    <p188:txBody>
      <a:bodyPr/>
      <a:lstStyle/>
      <a:p>
        <a:r>
          <a:rPr lang="en-GB"/>
          <a:t>public.psp.cz/en/docs/laws/constitution.html</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DC1901-92BB-4FDD-BA03-8B5D36861ACA}" type="datetimeFigureOut">
              <a:rPr lang="cs-CZ" smtClean="0"/>
              <a:t>14.09.2022</a:t>
            </a:fld>
            <a:endParaRPr lang="cs-CZ"/>
          </a:p>
        </p:txBody>
      </p:sp>
      <p:sp>
        <p:nvSpPr>
          <p:cNvPr id="4" name="Zástupný symbol pro obrázek snímku 3"/>
          <p:cNvSpPr>
            <a:spLocks noGrp="1" noRot="1" noChangeAspect="1"/>
          </p:cNvSpPr>
          <p:nvPr>
            <p:ph type="sldImg" idx="2"/>
          </p:nvPr>
        </p:nvSpPr>
        <p:spPr>
          <a:xfrm>
            <a:off x="1398588" y="1143000"/>
            <a:ext cx="4060825" cy="3086100"/>
          </a:xfrm>
          <a:prstGeom prst="rect">
            <a:avLst/>
          </a:prstGeom>
          <a:noFill/>
          <a:ln w="12700">
            <a:solidFill>
              <a:prstClr val="black"/>
            </a:solidFill>
          </a:ln>
        </p:spPr>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EE4EC-FC1D-4A5C-A5BA-DA124659C1D1}" type="slidenum">
              <a:rPr lang="cs-CZ" smtClean="0"/>
              <a:t>‹#›</a:t>
            </a:fld>
            <a:endParaRPr lang="cs-CZ"/>
          </a:p>
        </p:txBody>
      </p:sp>
    </p:spTree>
    <p:extLst>
      <p:ext uri="{BB962C8B-B14F-4D97-AF65-F5344CB8AC3E}">
        <p14:creationId xmlns:p14="http://schemas.microsoft.com/office/powerpoint/2010/main" val="4264033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228EE4EC-FC1D-4A5C-A5BA-DA124659C1D1}" type="slidenum">
              <a:rPr lang="cs-CZ" smtClean="0"/>
              <a:t>7</a:t>
            </a:fld>
            <a:endParaRPr lang="cs-CZ"/>
          </a:p>
        </p:txBody>
      </p:sp>
    </p:spTree>
    <p:extLst>
      <p:ext uri="{BB962C8B-B14F-4D97-AF65-F5344CB8AC3E}">
        <p14:creationId xmlns:p14="http://schemas.microsoft.com/office/powerpoint/2010/main" val="1431132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228EE4EC-FC1D-4A5C-A5BA-DA124659C1D1}" type="slidenum">
              <a:rPr lang="cs-CZ" smtClean="0"/>
              <a:t>11</a:t>
            </a:fld>
            <a:endParaRPr lang="cs-CZ"/>
          </a:p>
        </p:txBody>
      </p:sp>
    </p:spTree>
    <p:extLst>
      <p:ext uri="{BB962C8B-B14F-4D97-AF65-F5344CB8AC3E}">
        <p14:creationId xmlns:p14="http://schemas.microsoft.com/office/powerpoint/2010/main" val="295723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228EE4EC-FC1D-4A5C-A5BA-DA124659C1D1}" type="slidenum">
              <a:rPr lang="cs-CZ" smtClean="0"/>
              <a:t>15</a:t>
            </a:fld>
            <a:endParaRPr lang="cs-CZ"/>
          </a:p>
        </p:txBody>
      </p:sp>
    </p:spTree>
    <p:extLst>
      <p:ext uri="{BB962C8B-B14F-4D97-AF65-F5344CB8AC3E}">
        <p14:creationId xmlns:p14="http://schemas.microsoft.com/office/powerpoint/2010/main" val="1896280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8EE4EC-FC1D-4A5C-A5BA-DA124659C1D1}" type="slidenum">
              <a:rPr lang="cs-CZ" smtClean="0"/>
              <a:t>24</a:t>
            </a:fld>
            <a:endParaRPr lang="cs-CZ"/>
          </a:p>
        </p:txBody>
      </p:sp>
    </p:spTree>
    <p:extLst>
      <p:ext uri="{BB962C8B-B14F-4D97-AF65-F5344CB8AC3E}">
        <p14:creationId xmlns:p14="http://schemas.microsoft.com/office/powerpoint/2010/main" val="37342472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Úvodní sníme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080000" y="6450675"/>
            <a:ext cx="6840000" cy="216000"/>
          </a:xfrm>
        </p:spPr>
        <p:txBody>
          <a:bodyPr/>
          <a:lstStyle/>
          <a:p>
            <a:pPr algn="ctr"/>
            <a:r>
              <a:rPr lang="cs-CZ"/>
              <a:t>autor prezentace, datum prezentace, univerzitní oddělení, fakulta, adresa</a:t>
            </a:r>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pic>
        <p:nvPicPr>
          <p:cNvPr id="7" name="Obráze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8699" y="2904775"/>
            <a:ext cx="3342139" cy="1030988"/>
          </a:xfrm>
          <a:prstGeom prst="rect">
            <a:avLst/>
          </a:prstGeom>
        </p:spPr>
      </p:pic>
    </p:spTree>
    <p:extLst>
      <p:ext uri="{BB962C8B-B14F-4D97-AF65-F5344CB8AC3E}">
        <p14:creationId xmlns:p14="http://schemas.microsoft.com/office/powerpoint/2010/main" val="106057065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980001"/>
            <a:ext cx="7560000" cy="1612866"/>
          </a:xfrm>
        </p:spPr>
        <p:txBody>
          <a:bodyPr anchor="t">
            <a:normAutofit/>
          </a:bodyPr>
          <a:lstStyle>
            <a:lvl1pPr algn="l">
              <a:defRPr sz="2600"/>
            </a:lvl1pPr>
          </a:lstStyle>
          <a:p>
            <a:r>
              <a:rPr lang="cs-CZ"/>
              <a:t>Kliknutím lze upravit styl.</a:t>
            </a:r>
            <a:endParaRPr lang="en-US"/>
          </a:p>
        </p:txBody>
      </p:sp>
      <p:sp>
        <p:nvSpPr>
          <p:cNvPr id="3" name="Subtitle 2"/>
          <p:cNvSpPr>
            <a:spLocks noGrp="1"/>
          </p:cNvSpPr>
          <p:nvPr>
            <p:ph type="subTitle" idx="1"/>
          </p:nvPr>
        </p:nvSpPr>
        <p:spPr>
          <a:xfrm>
            <a:off x="720000" y="3592866"/>
            <a:ext cx="7560000" cy="1552712"/>
          </a:xfrm>
        </p:spPr>
        <p:txBody>
          <a:bodyPr/>
          <a:lstStyle>
            <a:lvl1pPr marL="0" indent="0" algn="l">
              <a:buNone/>
              <a:defRPr sz="2362">
                <a:solidFill>
                  <a:schemeClr val="accent2"/>
                </a:solidFill>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cs-CZ"/>
              <a:t>Kliknutím lze upravit styl předlohy.</a:t>
            </a:r>
            <a:endParaRPr lang="en-US"/>
          </a:p>
        </p:txBody>
      </p:sp>
      <p:sp>
        <p:nvSpPr>
          <p:cNvPr id="5" name="Footer Placeholder 4"/>
          <p:cNvSpPr>
            <a:spLocks noGrp="1"/>
          </p:cNvSpPr>
          <p:nvPr>
            <p:ph type="ftr" sz="quarter" idx="11"/>
          </p:nvPr>
        </p:nvSpPr>
        <p:spPr/>
        <p:txBody>
          <a:bodyPr/>
          <a:lstStyle/>
          <a:p>
            <a:r>
              <a:rPr lang="cs-CZ"/>
              <a:t>autor prezentace, datum prezentace, univerzitní oddělení, fakulta, adresa</a:t>
            </a:r>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245172180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720000" y="4380949"/>
            <a:ext cx="7560000" cy="982528"/>
          </a:xfrm>
        </p:spPr>
        <p:txBody>
          <a:bodyPr anchor="t">
            <a:normAutofit/>
          </a:bodyPr>
          <a:lstStyle>
            <a:lvl1pPr algn="ctr">
              <a:defRPr sz="2600"/>
            </a:lvl1pPr>
          </a:lstStyle>
          <a:p>
            <a:r>
              <a:rPr lang="cs-CZ"/>
              <a:t>Kliknutím lze upravit styl.</a:t>
            </a:r>
            <a:endParaRPr lang="en-US"/>
          </a:p>
        </p:txBody>
      </p:sp>
      <p:sp>
        <p:nvSpPr>
          <p:cNvPr id="3" name="Subtitle 2"/>
          <p:cNvSpPr>
            <a:spLocks noGrp="1"/>
          </p:cNvSpPr>
          <p:nvPr>
            <p:ph type="subTitle" idx="1"/>
          </p:nvPr>
        </p:nvSpPr>
        <p:spPr>
          <a:xfrm>
            <a:off x="720000" y="5363477"/>
            <a:ext cx="7560000" cy="945883"/>
          </a:xfrm>
        </p:spPr>
        <p:txBody>
          <a:bodyPr/>
          <a:lstStyle>
            <a:lvl1pPr marL="0" indent="0" algn="ctr">
              <a:buNone/>
              <a:defRPr sz="2362">
                <a:solidFill>
                  <a:schemeClr val="accent2"/>
                </a:solidFill>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cs-CZ"/>
              <a:t>Kliknutím lze upravit styl předlohy.</a:t>
            </a:r>
            <a:endParaRPr lang="en-US"/>
          </a:p>
        </p:txBody>
      </p:sp>
      <p:sp>
        <p:nvSpPr>
          <p:cNvPr id="5" name="Footer Placeholder 4"/>
          <p:cNvSpPr>
            <a:spLocks noGrp="1"/>
          </p:cNvSpPr>
          <p:nvPr>
            <p:ph type="ftr" sz="quarter" idx="11"/>
          </p:nvPr>
        </p:nvSpPr>
        <p:spPr>
          <a:xfrm>
            <a:off x="1080000" y="6450675"/>
            <a:ext cx="6840000" cy="216000"/>
          </a:xfrm>
        </p:spPr>
        <p:txBody>
          <a:bodyPr/>
          <a:lstStyle/>
          <a:p>
            <a:pPr algn="ctr"/>
            <a:r>
              <a:rPr lang="cs-CZ"/>
              <a:t>autor prezentace, datum prezentace, univerzitní oddělení, fakulta, adresa</a:t>
            </a:r>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7915" y="1260000"/>
            <a:ext cx="2203708" cy="1826518"/>
          </a:xfrm>
          <a:prstGeom prst="rect">
            <a:avLst/>
          </a:prstGeom>
        </p:spPr>
      </p:pic>
    </p:spTree>
    <p:extLst>
      <p:ext uri="{BB962C8B-B14F-4D97-AF65-F5344CB8AC3E}">
        <p14:creationId xmlns:p14="http://schemas.microsoft.com/office/powerpoint/2010/main" val="400524005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Footer Placeholder 4"/>
          <p:cNvSpPr>
            <a:spLocks noGrp="1"/>
          </p:cNvSpPr>
          <p:nvPr>
            <p:ph type="ftr" sz="quarter" idx="11"/>
          </p:nvPr>
        </p:nvSpPr>
        <p:spPr/>
        <p:txBody>
          <a:bodyPr/>
          <a:lstStyle/>
          <a:p>
            <a:r>
              <a:rPr lang="cs-CZ"/>
              <a:t>autor prezentace, datum prezentace, univerzitní oddělení, fakulta, adresa</a:t>
            </a:r>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4753492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sz="half" idx="1"/>
          </p:nvPr>
        </p:nvSpPr>
        <p:spPr>
          <a:xfrm>
            <a:off x="720000" y="2462400"/>
            <a:ext cx="3622702" cy="3898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Content Placeholder 3"/>
          <p:cNvSpPr>
            <a:spLocks noGrp="1"/>
          </p:cNvSpPr>
          <p:nvPr>
            <p:ph sz="half" idx="2"/>
          </p:nvPr>
        </p:nvSpPr>
        <p:spPr>
          <a:xfrm>
            <a:off x="4657298" y="2462400"/>
            <a:ext cx="3622702" cy="3898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Footer Placeholder 5"/>
          <p:cNvSpPr>
            <a:spLocks noGrp="1"/>
          </p:cNvSpPr>
          <p:nvPr>
            <p:ph type="ftr" sz="quarter" idx="11"/>
          </p:nvPr>
        </p:nvSpPr>
        <p:spPr/>
        <p:txBody>
          <a:bodyPr/>
          <a:lstStyle/>
          <a:p>
            <a:r>
              <a:rPr lang="cs-CZ"/>
              <a:t>autor prezentace, datum prezentace, univerzitní oddělení, fakulta, adresa</a:t>
            </a:r>
          </a:p>
        </p:txBody>
      </p:sp>
      <p:sp>
        <p:nvSpPr>
          <p:cNvPr id="7" name="Slide Number Placeholder 6"/>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307238228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720000" y="1620000"/>
            <a:ext cx="7560000" cy="748800"/>
          </a:xfrm>
        </p:spPr>
        <p:txBody>
          <a:bodyPr/>
          <a:lstStyle/>
          <a:p>
            <a:r>
              <a:rPr lang="cs-CZ"/>
              <a:t>Kliknutím lze upravit styl.</a:t>
            </a:r>
            <a:endParaRPr lang="en-US"/>
          </a:p>
        </p:txBody>
      </p:sp>
      <p:sp>
        <p:nvSpPr>
          <p:cNvPr id="3" name="Text Placeholder 2"/>
          <p:cNvSpPr>
            <a:spLocks noGrp="1"/>
          </p:cNvSpPr>
          <p:nvPr>
            <p:ph type="body" idx="1"/>
          </p:nvPr>
        </p:nvSpPr>
        <p:spPr>
          <a:xfrm>
            <a:off x="720000" y="2368800"/>
            <a:ext cx="3621600" cy="693376"/>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cs-CZ"/>
              <a:t>Kliknutím lze upravit styly předlohy textu.</a:t>
            </a:r>
          </a:p>
        </p:txBody>
      </p:sp>
      <p:sp>
        <p:nvSpPr>
          <p:cNvPr id="4" name="Content Placeholder 3"/>
          <p:cNvSpPr>
            <a:spLocks noGrp="1"/>
          </p:cNvSpPr>
          <p:nvPr>
            <p:ph sz="half" idx="2"/>
          </p:nvPr>
        </p:nvSpPr>
        <p:spPr>
          <a:xfrm>
            <a:off x="720000" y="3151650"/>
            <a:ext cx="3621600" cy="320955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Text Placeholder 4"/>
          <p:cNvSpPr>
            <a:spLocks noGrp="1"/>
          </p:cNvSpPr>
          <p:nvPr>
            <p:ph type="body" sz="quarter" idx="3"/>
          </p:nvPr>
        </p:nvSpPr>
        <p:spPr>
          <a:xfrm>
            <a:off x="4658400" y="2368800"/>
            <a:ext cx="3621600" cy="693376"/>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cs-CZ"/>
              <a:t>Kliknutím lze upravit styly předlohy textu.</a:t>
            </a:r>
          </a:p>
        </p:txBody>
      </p:sp>
      <p:sp>
        <p:nvSpPr>
          <p:cNvPr id="6" name="Content Placeholder 5"/>
          <p:cNvSpPr>
            <a:spLocks noGrp="1"/>
          </p:cNvSpPr>
          <p:nvPr>
            <p:ph sz="quarter" idx="4"/>
          </p:nvPr>
        </p:nvSpPr>
        <p:spPr>
          <a:xfrm>
            <a:off x="4658400" y="3151650"/>
            <a:ext cx="3621600" cy="320955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8" name="Footer Placeholder 7"/>
          <p:cNvSpPr>
            <a:spLocks noGrp="1"/>
          </p:cNvSpPr>
          <p:nvPr>
            <p:ph type="ftr" sz="quarter" idx="11"/>
          </p:nvPr>
        </p:nvSpPr>
        <p:spPr/>
        <p:txBody>
          <a:bodyPr/>
          <a:lstStyle/>
          <a:p>
            <a:r>
              <a:rPr lang="cs-CZ"/>
              <a:t>autor prezentace, datum prezentace, univerzitní oddělení, fakulta, adresa</a:t>
            </a:r>
          </a:p>
        </p:txBody>
      </p:sp>
      <p:sp>
        <p:nvSpPr>
          <p:cNvPr id="9" name="Slide Number Placeholder 8"/>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361127174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4" name="Footer Placeholder 3"/>
          <p:cNvSpPr>
            <a:spLocks noGrp="1"/>
          </p:cNvSpPr>
          <p:nvPr>
            <p:ph type="ftr" sz="quarter" idx="11"/>
          </p:nvPr>
        </p:nvSpPr>
        <p:spPr/>
        <p:txBody>
          <a:bodyPr/>
          <a:lstStyle/>
          <a:p>
            <a:r>
              <a:rPr lang="cs-CZ"/>
              <a:t>autor prezentace, datum prezentace, univerzitní oddělení, fakulta, adresa</a:t>
            </a:r>
          </a:p>
        </p:txBody>
      </p:sp>
      <p:sp>
        <p:nvSpPr>
          <p:cNvPr id="5" name="Slide Number Placeholder 4"/>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417247215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cs-CZ"/>
              <a:t>autor prezentace, datum prezentace, univerzitní oddělení, fakulta, adresa</a:t>
            </a:r>
          </a:p>
        </p:txBody>
      </p:sp>
      <p:sp>
        <p:nvSpPr>
          <p:cNvPr id="4" name="Slide Number Placeholder 3"/>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2928110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20000" y="1620000"/>
            <a:ext cx="3004102" cy="748800"/>
          </a:xfrm>
        </p:spPr>
        <p:txBody>
          <a:bodyPr anchor="b">
            <a:normAutofit/>
          </a:bodyPr>
          <a:lstStyle>
            <a:lvl1pPr>
              <a:defRPr sz="2600"/>
            </a:lvl1pPr>
          </a:lstStyle>
          <a:p>
            <a:r>
              <a:rPr lang="cs-CZ"/>
              <a:t>Kliknutím lze upravit styl.</a:t>
            </a:r>
            <a:endParaRPr lang="en-US"/>
          </a:p>
        </p:txBody>
      </p:sp>
      <p:sp>
        <p:nvSpPr>
          <p:cNvPr id="3" name="Content Placeholder 2"/>
          <p:cNvSpPr>
            <a:spLocks noGrp="1"/>
          </p:cNvSpPr>
          <p:nvPr>
            <p:ph idx="1"/>
          </p:nvPr>
        </p:nvSpPr>
        <p:spPr>
          <a:xfrm>
            <a:off x="3825976" y="1620000"/>
            <a:ext cx="4454024" cy="4733283"/>
          </a:xfrm>
        </p:spPr>
        <p:txBody>
          <a:bodyPr>
            <a:normAutofit/>
          </a:bodyPr>
          <a:lstStyle>
            <a:lvl1pPr>
              <a:defRPr sz="2400"/>
            </a:lvl1pPr>
            <a:lvl2pPr>
              <a:defRPr sz="2000"/>
            </a:lvl2pPr>
            <a:lvl3pPr>
              <a:defRPr sz="1800"/>
            </a:lvl3pPr>
            <a:lvl4pPr>
              <a:defRPr sz="1600"/>
            </a:lvl4pPr>
            <a:lvl5pPr>
              <a:defRPr sz="1600"/>
            </a:lvl5pPr>
            <a:lvl6pPr>
              <a:defRPr sz="1968"/>
            </a:lvl6pPr>
            <a:lvl7pPr>
              <a:defRPr sz="1968"/>
            </a:lvl7pPr>
            <a:lvl8pPr>
              <a:defRPr sz="1968"/>
            </a:lvl8pPr>
            <a:lvl9pPr>
              <a:defRPr sz="1968"/>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Text Placeholder 3"/>
          <p:cNvSpPr>
            <a:spLocks noGrp="1"/>
          </p:cNvSpPr>
          <p:nvPr>
            <p:ph type="body" sz="half" idx="2"/>
          </p:nvPr>
        </p:nvSpPr>
        <p:spPr>
          <a:xfrm>
            <a:off x="720000" y="2458274"/>
            <a:ext cx="3004102" cy="3902926"/>
          </a:xfrm>
        </p:spPr>
        <p:txBody>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cs-CZ"/>
              <a:t>Kliknutím lze upravit styly předlohy textu.</a:t>
            </a:r>
          </a:p>
        </p:txBody>
      </p:sp>
      <p:sp>
        <p:nvSpPr>
          <p:cNvPr id="6" name="Footer Placeholder 5"/>
          <p:cNvSpPr>
            <a:spLocks noGrp="1"/>
          </p:cNvSpPr>
          <p:nvPr>
            <p:ph type="ftr" sz="quarter" idx="11"/>
          </p:nvPr>
        </p:nvSpPr>
        <p:spPr/>
        <p:txBody>
          <a:bodyPr/>
          <a:lstStyle/>
          <a:p>
            <a:r>
              <a:rPr lang="cs-CZ"/>
              <a:t>autor prezentace, datum prezentace, univerzitní oddělení, fakulta, adresa</a:t>
            </a:r>
          </a:p>
        </p:txBody>
      </p:sp>
      <p:sp>
        <p:nvSpPr>
          <p:cNvPr id="7" name="Slide Number Placeholder 6"/>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302885673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1620000"/>
            <a:ext cx="7560000" cy="748080"/>
          </a:xfrm>
          <a:prstGeom prst="rect">
            <a:avLst/>
          </a:prstGeom>
        </p:spPr>
        <p:txBody>
          <a:bodyPr vert="horz" lIns="0" tIns="0" rIns="0" bIns="0" rtlCol="0" anchor="t">
            <a:normAutofit/>
          </a:bodyPr>
          <a:lstStyle/>
          <a:p>
            <a:r>
              <a:rPr lang="cs-CZ"/>
              <a:t>Kliknutím lze upravit styl.</a:t>
            </a:r>
            <a:endParaRPr lang="en-US"/>
          </a:p>
        </p:txBody>
      </p:sp>
      <p:sp>
        <p:nvSpPr>
          <p:cNvPr id="3" name="Text Placeholder 2"/>
          <p:cNvSpPr>
            <a:spLocks noGrp="1"/>
          </p:cNvSpPr>
          <p:nvPr>
            <p:ph type="body" idx="1"/>
          </p:nvPr>
        </p:nvSpPr>
        <p:spPr>
          <a:xfrm>
            <a:off x="720000" y="2460567"/>
            <a:ext cx="7560000" cy="3898669"/>
          </a:xfrm>
          <a:prstGeom prst="rect">
            <a:avLst/>
          </a:prstGeom>
        </p:spPr>
        <p:txBody>
          <a:bodyPr vert="horz" lIns="0" tIns="0" rIns="0" bIns="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Footer Placeholder 4"/>
          <p:cNvSpPr>
            <a:spLocks noGrp="1"/>
          </p:cNvSpPr>
          <p:nvPr>
            <p:ph type="ftr" sz="quarter" idx="3"/>
          </p:nvPr>
        </p:nvSpPr>
        <p:spPr>
          <a:xfrm>
            <a:off x="720000" y="6450675"/>
            <a:ext cx="7118902" cy="216000"/>
          </a:xfrm>
          <a:prstGeom prst="rect">
            <a:avLst/>
          </a:prstGeom>
        </p:spPr>
        <p:txBody>
          <a:bodyPr vert="horz" lIns="0" tIns="0" rIns="0" bIns="0" rtlCol="0" anchor="b"/>
          <a:lstStyle>
            <a:lvl1pPr algn="l">
              <a:defRPr sz="1000">
                <a:solidFill>
                  <a:schemeClr val="accent1"/>
                </a:solidFill>
                <a:latin typeface="Arial" panose="020B0604020202020204" pitchFamily="34" charset="0"/>
                <a:cs typeface="Arial" panose="020B0604020202020204" pitchFamily="34" charset="0"/>
              </a:defRPr>
            </a:lvl1pPr>
          </a:lstStyle>
          <a:p>
            <a:r>
              <a:rPr lang="cs-CZ"/>
              <a:t>autor prezentace, datum prezentace, univerzitní oddělení, fakulta, adresa</a:t>
            </a:r>
          </a:p>
        </p:txBody>
      </p:sp>
      <p:sp>
        <p:nvSpPr>
          <p:cNvPr id="6" name="Slide Number Placeholder 5"/>
          <p:cNvSpPr>
            <a:spLocks noGrp="1"/>
          </p:cNvSpPr>
          <p:nvPr>
            <p:ph type="sldNum" sz="quarter" idx="4"/>
          </p:nvPr>
        </p:nvSpPr>
        <p:spPr>
          <a:xfrm>
            <a:off x="7963593" y="6450675"/>
            <a:ext cx="316407" cy="216000"/>
          </a:xfrm>
          <a:prstGeom prst="rect">
            <a:avLst/>
          </a:prstGeom>
        </p:spPr>
        <p:txBody>
          <a:bodyPr vert="horz" lIns="0" tIns="0" rIns="0" bIns="0" rtlCol="0" anchor="ctr"/>
          <a:lstStyle>
            <a:lvl1pPr algn="r">
              <a:defRPr sz="1000">
                <a:solidFill>
                  <a:schemeClr val="accent1"/>
                </a:solidFill>
                <a:latin typeface="Arial" panose="020B0604020202020204" pitchFamily="34" charset="0"/>
                <a:cs typeface="Arial" panose="020B0604020202020204" pitchFamily="34" charset="0"/>
              </a:defRPr>
            </a:lvl1pPr>
          </a:lstStyle>
          <a:p>
            <a:fld id="{103B6205-E093-439F-9685-8F7A4FC3F425}" type="slidenum">
              <a:rPr lang="cs-CZ" smtClean="0"/>
              <a:t>‹#›</a:t>
            </a:fld>
            <a:endParaRPr lang="cs-CZ"/>
          </a:p>
        </p:txBody>
      </p:sp>
      <p:pic>
        <p:nvPicPr>
          <p:cNvPr id="10" name="Obrázek 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20000" y="540000"/>
            <a:ext cx="2560325" cy="710947"/>
          </a:xfrm>
          <a:prstGeom prst="rect">
            <a:avLst/>
          </a:prstGeom>
        </p:spPr>
      </p:pic>
    </p:spTree>
    <p:extLst>
      <p:ext uri="{BB962C8B-B14F-4D97-AF65-F5344CB8AC3E}">
        <p14:creationId xmlns:p14="http://schemas.microsoft.com/office/powerpoint/2010/main" val="3501032078"/>
      </p:ext>
    </p:extLst>
  </p:cSld>
  <p:clrMap bg1="lt1" tx1="dk1" bg2="lt2" tx2="dk2" accent1="accent1" accent2="accent2" accent3="accent3" accent4="accent4" accent5="accent5" accent6="accent6" hlink="hlink" folHlink="folHlink"/>
  <p:sldLayoutIdLst>
    <p:sldLayoutId id="2147483684" r:id="rId1"/>
    <p:sldLayoutId id="2147483673" r:id="rId2"/>
    <p:sldLayoutId id="2147483685" r:id="rId3"/>
    <p:sldLayoutId id="2147483674" r:id="rId4"/>
    <p:sldLayoutId id="2147483676" r:id="rId5"/>
    <p:sldLayoutId id="2147483677" r:id="rId6"/>
    <p:sldLayoutId id="2147483678" r:id="rId7"/>
    <p:sldLayoutId id="2147483679" r:id="rId8"/>
    <p:sldLayoutId id="2147483680" r:id="rId9"/>
  </p:sldLayoutIdLst>
  <p:transition/>
  <p:hf sldNum="0" hdr="0" dt="0"/>
  <p:txStyles>
    <p:titleStyle>
      <a:lvl1pPr algn="l" defTabSz="899952" rtl="0" eaLnBrk="1" latinLnBrk="0" hangingPunct="1">
        <a:lnSpc>
          <a:spcPct val="90000"/>
        </a:lnSpc>
        <a:spcBef>
          <a:spcPct val="0"/>
        </a:spcBef>
        <a:buNone/>
        <a:defRPr sz="2600" b="1" kern="1200">
          <a:solidFill>
            <a:schemeClr val="accent1"/>
          </a:solidFill>
          <a:latin typeface="Arial" panose="020B0604020202020204" pitchFamily="34" charset="0"/>
          <a:ea typeface="+mj-ea"/>
          <a:cs typeface="Arial" panose="020B0604020202020204" pitchFamily="34" charset="0"/>
        </a:defRPr>
      </a:lvl1pPr>
    </p:titleStyle>
    <p:bodyStyle>
      <a:lvl1pPr marL="266700" indent="-266700" algn="l" defTabSz="899952" rtl="0" eaLnBrk="1" latinLnBrk="0" hangingPunct="1">
        <a:lnSpc>
          <a:spcPct val="90000"/>
        </a:lnSpc>
        <a:spcBef>
          <a:spcPts val="984"/>
        </a:spcBef>
        <a:buFont typeface="Arial" panose="020B0604020202020204" pitchFamily="34" charset="0"/>
        <a:buChar char="−"/>
        <a:defRPr sz="2000" kern="1200">
          <a:solidFill>
            <a:schemeClr val="accent1"/>
          </a:solidFill>
          <a:latin typeface="Arial" panose="020B0604020202020204" pitchFamily="34" charset="0"/>
          <a:ea typeface="+mn-ea"/>
          <a:cs typeface="Arial" panose="020B0604020202020204" pitchFamily="34" charset="0"/>
        </a:defRPr>
      </a:lvl1pPr>
      <a:lvl2pPr marL="539750" indent="-273050" algn="l" defTabSz="899952" rtl="0" eaLnBrk="1" latinLnBrk="0" hangingPunct="1">
        <a:lnSpc>
          <a:spcPct val="90000"/>
        </a:lnSpc>
        <a:spcBef>
          <a:spcPts val="492"/>
        </a:spcBef>
        <a:buFont typeface="Arial" panose="020B0604020202020204" pitchFamily="34" charset="0"/>
        <a:buChar char="−"/>
        <a:defRPr sz="1800" kern="1200">
          <a:solidFill>
            <a:schemeClr val="accent2"/>
          </a:solidFill>
          <a:latin typeface="Arial" panose="020B0604020202020204" pitchFamily="34" charset="0"/>
          <a:ea typeface="+mn-ea"/>
          <a:cs typeface="Arial" panose="020B0604020202020204" pitchFamily="34" charset="0"/>
        </a:defRPr>
      </a:lvl2pPr>
      <a:lvl3pPr marL="806450" indent="-266700" algn="l" defTabSz="899952" rtl="0" eaLnBrk="1" latinLnBrk="0" hangingPunct="1">
        <a:lnSpc>
          <a:spcPct val="90000"/>
        </a:lnSpc>
        <a:spcBef>
          <a:spcPts val="492"/>
        </a:spcBef>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1071563" indent="-265113" algn="l" defTabSz="899952" rtl="0" eaLnBrk="1" latinLnBrk="0" hangingPunct="1">
        <a:lnSpc>
          <a:spcPct val="90000"/>
        </a:lnSpc>
        <a:spcBef>
          <a:spcPts val="492"/>
        </a:spcBef>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4pPr>
      <a:lvl5pPr marL="1346200" indent="-274638" algn="l" defTabSz="899952" rtl="0" eaLnBrk="1" latinLnBrk="0" hangingPunct="1">
        <a:lnSpc>
          <a:spcPct val="90000"/>
        </a:lnSpc>
        <a:spcBef>
          <a:spcPts val="492"/>
        </a:spcBef>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5pPr>
      <a:lvl6pPr marL="2474869"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4846"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4822"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4798"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p:bodyStyle>
    <p:otherStyle>
      <a:defPPr>
        <a:defRPr lang="en-US"/>
      </a:defPPr>
      <a:lvl1pPr marL="0" algn="l" defTabSz="899952" rtl="0" eaLnBrk="1" latinLnBrk="0" hangingPunct="1">
        <a:defRPr sz="1772" kern="1200">
          <a:solidFill>
            <a:schemeClr val="tx1"/>
          </a:solidFill>
          <a:latin typeface="+mn-lt"/>
          <a:ea typeface="+mn-ea"/>
          <a:cs typeface="+mn-cs"/>
        </a:defRPr>
      </a:lvl1pPr>
      <a:lvl2pPr marL="449976" algn="l" defTabSz="899952" rtl="0" eaLnBrk="1" latinLnBrk="0" hangingPunct="1">
        <a:defRPr sz="1772" kern="1200">
          <a:solidFill>
            <a:schemeClr val="tx1"/>
          </a:solidFill>
          <a:latin typeface="+mn-lt"/>
          <a:ea typeface="+mn-ea"/>
          <a:cs typeface="+mn-cs"/>
        </a:defRPr>
      </a:lvl2pPr>
      <a:lvl3pPr marL="899952" algn="l" defTabSz="899952" rtl="0" eaLnBrk="1" latinLnBrk="0" hangingPunct="1">
        <a:defRPr sz="1772" kern="1200">
          <a:solidFill>
            <a:schemeClr val="tx1"/>
          </a:solidFill>
          <a:latin typeface="+mn-lt"/>
          <a:ea typeface="+mn-ea"/>
          <a:cs typeface="+mn-cs"/>
        </a:defRPr>
      </a:lvl3pPr>
      <a:lvl4pPr marL="1349929" algn="l" defTabSz="899952" rtl="0" eaLnBrk="1" latinLnBrk="0" hangingPunct="1">
        <a:defRPr sz="1772" kern="1200">
          <a:solidFill>
            <a:schemeClr val="tx1"/>
          </a:solidFill>
          <a:latin typeface="+mn-lt"/>
          <a:ea typeface="+mn-ea"/>
          <a:cs typeface="+mn-cs"/>
        </a:defRPr>
      </a:lvl4pPr>
      <a:lvl5pPr marL="1799905" algn="l" defTabSz="899952" rtl="0" eaLnBrk="1" latinLnBrk="0" hangingPunct="1">
        <a:defRPr sz="1772" kern="1200">
          <a:solidFill>
            <a:schemeClr val="tx1"/>
          </a:solidFill>
          <a:latin typeface="+mn-lt"/>
          <a:ea typeface="+mn-ea"/>
          <a:cs typeface="+mn-cs"/>
        </a:defRPr>
      </a:lvl5pPr>
      <a:lvl6pPr marL="2249881" algn="l" defTabSz="899952" rtl="0" eaLnBrk="1" latinLnBrk="0" hangingPunct="1">
        <a:defRPr sz="1772" kern="1200">
          <a:solidFill>
            <a:schemeClr val="tx1"/>
          </a:solidFill>
          <a:latin typeface="+mn-lt"/>
          <a:ea typeface="+mn-ea"/>
          <a:cs typeface="+mn-cs"/>
        </a:defRPr>
      </a:lvl6pPr>
      <a:lvl7pPr marL="2699857" algn="l" defTabSz="899952" rtl="0" eaLnBrk="1" latinLnBrk="0" hangingPunct="1">
        <a:defRPr sz="1772" kern="1200">
          <a:solidFill>
            <a:schemeClr val="tx1"/>
          </a:solidFill>
          <a:latin typeface="+mn-lt"/>
          <a:ea typeface="+mn-ea"/>
          <a:cs typeface="+mn-cs"/>
        </a:defRPr>
      </a:lvl7pPr>
      <a:lvl8pPr marL="3149834" algn="l" defTabSz="899952" rtl="0" eaLnBrk="1" latinLnBrk="0" hangingPunct="1">
        <a:defRPr sz="1772" kern="1200">
          <a:solidFill>
            <a:schemeClr val="tx1"/>
          </a:solidFill>
          <a:latin typeface="+mn-lt"/>
          <a:ea typeface="+mn-ea"/>
          <a:cs typeface="+mn-cs"/>
        </a:defRPr>
      </a:lvl8pPr>
      <a:lvl9pPr marL="3599810" algn="l" defTabSz="899952" rtl="0" eaLnBrk="1" latinLnBrk="0" hangingPunct="1">
        <a:defRPr sz="17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microsoft.com/office/2018/10/relationships/comments" Target="../comments/modernComment_18E_647431AA.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microsoft.com/office/2018/10/relationships/comments" Target="../comments/modernComment_192_833CB1CE.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microsoft.com/office/2018/10/relationships/comments" Target="../comments/modernComment_18F_C89F6B1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microsoft.com/office/2018/10/relationships/comments" Target="../comments/modernComment_1AA_F935DB5D.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microsoft.com/office/2018/10/relationships/comments" Target="../comments/modernComment_1A4_30093D3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microsoft.com/office/2018/10/relationships/comments" Target="../comments/modernComment_1A6_CE9BB4CB.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microsoft.com/office/2018/10/relationships/comments" Target="../comments/modernComment_1A8_33F4091E.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microsoft.com/office/2018/10/relationships/comments" Target="../comments/modernComment_1AC_6699D8C6.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microsoft.com/office/2018/10/relationships/comments" Target="../comments/modernComment_1AD_A10EF49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microsoft.com/office/2018/10/relationships/comments" Target="../comments/modernComment_1AE_2EFDEB1B.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microsoft.com/office/2018/10/relationships/comments" Target="../comments/modernComment_1B0_72722B6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85_DC63D1B3.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82_5209C52.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8D_DB477007.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microsoft.com/office/2018/10/relationships/comments" Target="../comments/modernComment_194_64A5D2B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tretch>
            <a:fillRect l="-17000" r="-17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720000" y="2266789"/>
            <a:ext cx="7560000" cy="2935301"/>
          </a:xfrm>
        </p:spPr>
        <p:txBody>
          <a:bodyPr>
            <a:noAutofit/>
          </a:bodyPr>
          <a:lstStyle/>
          <a:p>
            <a:pPr algn="ctr" rtl="0"/>
            <a:r>
              <a:rPr lang="en-GB" sz="5400" b="0" i="0" u="none" strike="noStrike" dirty="0">
                <a:solidFill>
                  <a:srgbClr val="000000"/>
                </a:solidFill>
                <a:highlight>
                  <a:srgbClr val="000000">
                    <a:alpha val="0"/>
                  </a:srgbClr>
                </a:highlight>
                <a:latin typeface="Bookman Old Style"/>
              </a:rPr>
              <a:t>The Influence of Politics on the Formation of a National Identity</a:t>
            </a:r>
            <a:br>
              <a:rPr lang="en-GB" sz="5400" b="0" i="0" u="none" strike="noStrike" dirty="0">
                <a:solidFill>
                  <a:srgbClr val="000000"/>
                </a:solidFill>
                <a:highlight>
                  <a:srgbClr val="000000">
                    <a:alpha val="0"/>
                  </a:srgbClr>
                </a:highlight>
                <a:latin typeface="Bookman Old Style"/>
              </a:rPr>
            </a:br>
            <a:r>
              <a:rPr lang="en-GB" sz="5400" b="0" i="0" u="none" strike="noStrike" dirty="0">
                <a:solidFill>
                  <a:srgbClr val="000000"/>
                </a:solidFill>
                <a:highlight>
                  <a:srgbClr val="000000">
                    <a:alpha val="0"/>
                  </a:srgbClr>
                </a:highlight>
                <a:latin typeface="Bookman Old Style"/>
              </a:rPr>
              <a:t> </a:t>
            </a:r>
            <a:endParaRPr lang="cs-CZ" dirty="0">
              <a:solidFill>
                <a:schemeClr val="tx1"/>
              </a:solidFill>
              <a:latin typeface="Bookman Old Style" panose="02050604050505020204" pitchFamily="18" charset="0"/>
            </a:endParaRPr>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5103" y="608151"/>
            <a:ext cx="2096347" cy="562202"/>
          </a:xfrm>
          <a:prstGeom prst="rect">
            <a:avLst/>
          </a:prstGeom>
        </p:spPr>
      </p:pic>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6368" y="598633"/>
            <a:ext cx="2560589" cy="581238"/>
          </a:xfrm>
          <a:prstGeom prst="rect">
            <a:avLst/>
          </a:prstGeom>
        </p:spPr>
      </p:pic>
    </p:spTree>
    <p:extLst>
      <p:ext uri="{BB962C8B-B14F-4D97-AF65-F5344CB8AC3E}">
        <p14:creationId xmlns:p14="http://schemas.microsoft.com/office/powerpoint/2010/main" val="258625245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99505" y="1290645"/>
            <a:ext cx="8611986" cy="5509200"/>
          </a:xfrm>
          <a:prstGeom prst="rect">
            <a:avLst/>
          </a:prstGeom>
          <a:noFill/>
        </p:spPr>
        <p:txBody>
          <a:bodyPr wrap="square" rtlCol="0">
            <a:noAutofit/>
          </a:bodyPr>
          <a:lstStyle/>
          <a:p>
            <a:pPr algn="ctr" rtl="0"/>
            <a:r>
              <a:rPr lang="en-GB" sz="3200" b="1" i="0" u="none" strike="noStrike" dirty="0">
                <a:highlight>
                  <a:srgbClr val="000000">
                    <a:alpha val="0"/>
                  </a:srgbClr>
                </a:highlight>
                <a:latin typeface="Bookman Old Style"/>
              </a:rPr>
              <a:t>Electoral System 1848–1918 </a:t>
            </a:r>
            <a:endParaRPr lang="cs-CZ" sz="3200" b="1" dirty="0">
              <a:latin typeface="Bookman Old Style" panose="02050604050505020204" pitchFamily="18" charset="0"/>
            </a:endParaRPr>
          </a:p>
          <a:p>
            <a:pPr marL="342900" indent="-342900">
              <a:buFontTx/>
              <a:buChar char="-"/>
            </a:pPr>
            <a:endParaRPr lang="cs-CZ" sz="1600" dirty="0">
              <a:latin typeface="Bookman Old Style" panose="02050604050505020204" pitchFamily="18" charset="0"/>
            </a:endParaRPr>
          </a:p>
          <a:p>
            <a:pPr marL="342900" indent="-342900" rtl="0">
              <a:buFont typeface="Bookman Old Style" panose="02050604050505020204" pitchFamily="18" charset="0"/>
              <a:buChar char="-"/>
            </a:pPr>
            <a:r>
              <a:rPr lang="en-GB" sz="1600" b="0" i="0" u="none" strike="noStrike" dirty="0">
                <a:highlight>
                  <a:srgbClr val="000000">
                    <a:alpha val="0"/>
                  </a:srgbClr>
                </a:highlight>
                <a:latin typeface="Bookman Old Style"/>
              </a:rPr>
              <a:t>Electoral law at this time was governed by the so-called theory of interests – a remnant of the estates era, as seen on the existence of </a:t>
            </a:r>
            <a:r>
              <a:rPr lang="en-GB" sz="1600" b="1" i="0" u="sng" strike="noStrike" dirty="0">
                <a:highlight>
                  <a:srgbClr val="000000">
                    <a:alpha val="0"/>
                  </a:srgbClr>
                </a:highlight>
                <a:latin typeface="Bookman Old Style"/>
              </a:rPr>
              <a:t>electoral</a:t>
            </a:r>
            <a:r>
              <a:rPr lang="cs-CZ" sz="1600" b="1" i="0" u="sng" strike="noStrike" dirty="0">
                <a:highlight>
                  <a:srgbClr val="000000">
                    <a:alpha val="0"/>
                  </a:srgbClr>
                </a:highlight>
                <a:latin typeface="Bookman Old Style"/>
              </a:rPr>
              <a:t> </a:t>
            </a:r>
            <a:r>
              <a:rPr lang="cs-CZ" sz="1600" b="1" i="0" u="sng" strike="noStrike" dirty="0" err="1">
                <a:highlight>
                  <a:srgbClr val="000000">
                    <a:alpha val="0"/>
                  </a:srgbClr>
                </a:highlight>
                <a:latin typeface="Bookman Old Style"/>
              </a:rPr>
              <a:t>colleges</a:t>
            </a:r>
            <a:endParaRPr lang="en-GB" sz="1600" b="1" i="0" u="sng" strike="noStrike" dirty="0">
              <a:highlight>
                <a:srgbClr val="000000">
                  <a:alpha val="0"/>
                </a:srgbClr>
              </a:highlight>
              <a:latin typeface="Bookman Old Style"/>
            </a:endParaRPr>
          </a:p>
          <a:p>
            <a:pPr marL="342900" indent="-342900">
              <a:buFont typeface="Bookman Old Style" panose="02050604050505020204" pitchFamily="18" charset="0"/>
              <a:buChar char="-"/>
            </a:pPr>
            <a:endParaRPr lang="cs-CZ" sz="1600" b="1" u="sng" dirty="0">
              <a:latin typeface="Bookman Old Style" panose="02050604050505020204" pitchFamily="18" charset="0"/>
            </a:endParaRPr>
          </a:p>
          <a:p>
            <a:pPr marL="342900" indent="-342900" rtl="0">
              <a:buFont typeface="Bookman Old Style" panose="02050604050505020204" pitchFamily="18" charset="0"/>
              <a:buChar char="-"/>
            </a:pPr>
            <a:r>
              <a:rPr lang="en-GB" sz="1600" b="1" i="0" u="sng" strike="noStrike" dirty="0">
                <a:highlight>
                  <a:srgbClr val="000000">
                    <a:alpha val="0"/>
                  </a:srgbClr>
                </a:highlight>
                <a:latin typeface="Bookman Old Style"/>
              </a:rPr>
              <a:t>C</a:t>
            </a:r>
            <a:r>
              <a:rPr lang="cs-CZ" sz="1600" b="1" i="0" u="sng" strike="noStrike" dirty="0" err="1">
                <a:highlight>
                  <a:srgbClr val="000000">
                    <a:alpha val="0"/>
                  </a:srgbClr>
                </a:highlight>
                <a:latin typeface="Bookman Old Style"/>
              </a:rPr>
              <a:t>ollege</a:t>
            </a:r>
            <a:r>
              <a:rPr lang="en-GB" sz="1600" b="0" i="0" u="none" strike="noStrike" dirty="0">
                <a:highlight>
                  <a:srgbClr val="000000">
                    <a:alpha val="0"/>
                  </a:srgbClr>
                </a:highlight>
                <a:latin typeface="Bookman Old Style"/>
              </a:rPr>
              <a:t> – a group</a:t>
            </a:r>
            <a:r>
              <a:rPr lang="cs-CZ" sz="1600" b="0" i="0" u="none" strike="noStrike" dirty="0" err="1">
                <a:highlight>
                  <a:srgbClr val="000000">
                    <a:alpha val="0"/>
                  </a:srgbClr>
                </a:highlight>
                <a:latin typeface="Bookman Old Style"/>
              </a:rPr>
              <a:t>ing</a:t>
            </a:r>
            <a:r>
              <a:rPr lang="en-GB" sz="1600" b="0" i="0" u="none" strike="noStrike" dirty="0">
                <a:highlight>
                  <a:srgbClr val="000000">
                    <a:alpha val="0"/>
                  </a:srgbClr>
                </a:highlight>
                <a:latin typeface="Bookman Old Style"/>
              </a:rPr>
              <a:t> of voters and deputies</a:t>
            </a:r>
            <a:r>
              <a:rPr lang="cs-CZ" sz="1600" b="0" i="0" u="none" strike="noStrike" dirty="0">
                <a:highlight>
                  <a:srgbClr val="000000">
                    <a:alpha val="0"/>
                  </a:srgbClr>
                </a:highlight>
                <a:latin typeface="Bookman Old Style"/>
              </a:rPr>
              <a:t> </a:t>
            </a:r>
            <a:r>
              <a:rPr lang="cs-CZ" sz="1600" b="0" i="0" u="none" strike="noStrike" dirty="0" err="1">
                <a:highlight>
                  <a:srgbClr val="000000">
                    <a:alpha val="0"/>
                  </a:srgbClr>
                </a:highlight>
                <a:latin typeface="Bookman Old Style"/>
              </a:rPr>
              <a:t>into</a:t>
            </a:r>
            <a:r>
              <a:rPr lang="cs-CZ" sz="1600" b="0" i="0" u="none" strike="noStrike" dirty="0">
                <a:highlight>
                  <a:srgbClr val="000000">
                    <a:alpha val="0"/>
                  </a:srgbClr>
                </a:highlight>
                <a:latin typeface="Bookman Old Style"/>
              </a:rPr>
              <a:t> </a:t>
            </a:r>
            <a:r>
              <a:rPr lang="cs-CZ" sz="1600" b="0" i="0" u="none" strike="noStrike" dirty="0" err="1">
                <a:highlight>
                  <a:srgbClr val="000000">
                    <a:alpha val="0"/>
                  </a:srgbClr>
                </a:highlight>
                <a:latin typeface="Bookman Old Style"/>
              </a:rPr>
              <a:t>classes</a:t>
            </a:r>
            <a:r>
              <a:rPr lang="en-GB" sz="1600" b="0" i="0" u="none" strike="noStrike" dirty="0">
                <a:highlight>
                  <a:srgbClr val="000000">
                    <a:alpha val="0"/>
                  </a:srgbClr>
                </a:highlight>
                <a:latin typeface="Bookman Old Style"/>
              </a:rPr>
              <a:t> </a:t>
            </a:r>
            <a:r>
              <a:rPr lang="en-GB" sz="1600" b="1" i="0" u="none" strike="noStrike" dirty="0">
                <a:highlight>
                  <a:srgbClr val="000000">
                    <a:alpha val="0"/>
                  </a:srgbClr>
                </a:highlight>
                <a:latin typeface="Bookman Old Style"/>
              </a:rPr>
              <a:t>by property ownership</a:t>
            </a:r>
            <a:r>
              <a:rPr lang="en-GB" sz="1600" b="0" i="0" u="none" strike="noStrike" dirty="0">
                <a:highlight>
                  <a:srgbClr val="000000">
                    <a:alpha val="0"/>
                  </a:srgbClr>
                </a:highlight>
                <a:latin typeface="Bookman Old Style"/>
              </a:rPr>
              <a:t> (originally 4, later 5 </a:t>
            </a:r>
            <a:r>
              <a:rPr lang="cs-CZ" sz="1600" dirty="0" err="1">
                <a:highlight>
                  <a:srgbClr val="000000">
                    <a:alpha val="0"/>
                  </a:srgbClr>
                </a:highlight>
                <a:latin typeface="Bookman Old Style"/>
              </a:rPr>
              <a:t>colleges</a:t>
            </a:r>
            <a:r>
              <a:rPr lang="en-GB" sz="1600" b="0" i="0" u="none" strike="noStrike" dirty="0">
                <a:highlight>
                  <a:srgbClr val="000000">
                    <a:alpha val="0"/>
                  </a:srgbClr>
                </a:highlight>
                <a:latin typeface="Bookman Old Style"/>
              </a:rPr>
              <a:t>)</a:t>
            </a:r>
          </a:p>
          <a:p>
            <a:pPr marL="342900" indent="-342900">
              <a:buFont typeface="Bookman Old Style" panose="02050604050505020204" pitchFamily="18" charset="0"/>
              <a:buChar char="-"/>
            </a:pPr>
            <a:endParaRPr lang="cs-CZ" sz="1600" dirty="0">
              <a:latin typeface="Bookman Old Style" panose="02050604050505020204" pitchFamily="18" charset="0"/>
            </a:endParaRPr>
          </a:p>
          <a:p>
            <a:pPr lvl="1"/>
            <a:r>
              <a:rPr lang="en-GB" sz="1600" b="0" i="0" u="none" strike="noStrike" dirty="0">
                <a:highlight>
                  <a:srgbClr val="000000">
                    <a:alpha val="0"/>
                  </a:srgbClr>
                </a:highlight>
                <a:latin typeface="Bookman Old Style"/>
              </a:rPr>
              <a:t>- </a:t>
            </a:r>
            <a:r>
              <a:rPr lang="en-GB" sz="1600" b="0" i="1" u="none" strike="noStrike" dirty="0">
                <a:highlight>
                  <a:srgbClr val="000000">
                    <a:alpha val="0"/>
                  </a:srgbClr>
                </a:highlight>
                <a:latin typeface="Bookman Old Style"/>
              </a:rPr>
              <a:t>Large Estates</a:t>
            </a:r>
            <a:r>
              <a:rPr lang="en-GB" sz="1600" b="0" i="0" u="none" strike="noStrike" dirty="0">
                <a:highlight>
                  <a:srgbClr val="000000">
                    <a:alpha val="0"/>
                  </a:srgbClr>
                </a:highlight>
                <a:latin typeface="Bookman Old Style"/>
              </a:rPr>
              <a:t> – owners of large estates registered in the Land Tables</a:t>
            </a:r>
          </a:p>
          <a:p>
            <a:pPr lvl="1"/>
            <a:r>
              <a:rPr lang="en-GB" sz="1600" b="0" i="0" u="none" strike="noStrike" dirty="0">
                <a:highlight>
                  <a:srgbClr val="000000">
                    <a:alpha val="0"/>
                  </a:srgbClr>
                </a:highlight>
                <a:latin typeface="Bookman Old Style"/>
              </a:rPr>
              <a:t>- </a:t>
            </a:r>
            <a:r>
              <a:rPr lang="en-GB" sz="1600" b="0" i="1" u="none" strike="noStrike" dirty="0">
                <a:highlight>
                  <a:srgbClr val="000000">
                    <a:alpha val="0"/>
                  </a:srgbClr>
                </a:highlight>
                <a:latin typeface="Bookman Old Style"/>
              </a:rPr>
              <a:t>C</a:t>
            </a:r>
            <a:r>
              <a:rPr lang="cs-CZ" sz="1600" b="0" i="1" u="none" strike="noStrike" dirty="0" err="1">
                <a:highlight>
                  <a:srgbClr val="000000">
                    <a:alpha val="0"/>
                  </a:srgbClr>
                </a:highlight>
                <a:latin typeface="Bookman Old Style"/>
              </a:rPr>
              <a:t>ollege</a:t>
            </a:r>
            <a:r>
              <a:rPr lang="en-GB" sz="1600" b="0" i="0" u="none" strike="noStrike" dirty="0">
                <a:highlight>
                  <a:srgbClr val="000000">
                    <a:alpha val="0"/>
                  </a:srgbClr>
                </a:highlight>
                <a:latin typeface="Bookman Old Style"/>
              </a:rPr>
              <a:t> </a:t>
            </a:r>
            <a:r>
              <a:rPr lang="en-GB" sz="1600" b="0" i="1" u="none" strike="noStrike" dirty="0">
                <a:highlight>
                  <a:srgbClr val="000000">
                    <a:alpha val="0"/>
                  </a:srgbClr>
                </a:highlight>
                <a:latin typeface="Bookman Old Style"/>
              </a:rPr>
              <a:t>of cities</a:t>
            </a:r>
            <a:r>
              <a:rPr lang="en-GB" sz="1600" b="0" i="0" u="none" strike="noStrike" dirty="0">
                <a:highlight>
                  <a:srgbClr val="000000">
                    <a:alpha val="0"/>
                  </a:srgbClr>
                </a:highlight>
                <a:latin typeface="Bookman Old Style"/>
              </a:rPr>
              <a:t> – mainly burghers</a:t>
            </a:r>
          </a:p>
          <a:p>
            <a:pPr lvl="1"/>
            <a:r>
              <a:rPr lang="en-GB" sz="1600" b="0" i="0" u="none" strike="noStrike" dirty="0">
                <a:highlight>
                  <a:srgbClr val="000000">
                    <a:alpha val="0"/>
                  </a:srgbClr>
                </a:highlight>
                <a:latin typeface="Bookman Old Style"/>
              </a:rPr>
              <a:t>- </a:t>
            </a:r>
            <a:r>
              <a:rPr lang="en-GB" sz="1600" b="0" i="1" u="none" strike="noStrike" dirty="0">
                <a:highlight>
                  <a:srgbClr val="000000">
                    <a:alpha val="0"/>
                  </a:srgbClr>
                </a:highlight>
                <a:latin typeface="Bookman Old Style"/>
              </a:rPr>
              <a:t>Chambers</a:t>
            </a:r>
            <a:r>
              <a:rPr lang="en-GB" sz="1600" b="0" i="0" u="none" strike="noStrike" dirty="0">
                <a:highlight>
                  <a:srgbClr val="000000">
                    <a:alpha val="0"/>
                  </a:srgbClr>
                </a:highlight>
                <a:latin typeface="Bookman Old Style"/>
              </a:rPr>
              <a:t> </a:t>
            </a:r>
            <a:r>
              <a:rPr lang="en-GB" sz="1600" b="0" i="1" u="none" strike="noStrike" dirty="0">
                <a:highlight>
                  <a:srgbClr val="000000">
                    <a:alpha val="0"/>
                  </a:srgbClr>
                </a:highlight>
                <a:latin typeface="Bookman Old Style"/>
              </a:rPr>
              <a:t>of Commerce and Trade</a:t>
            </a:r>
            <a:r>
              <a:rPr lang="en-GB" sz="1600" b="0" i="0" u="none" strike="noStrike" dirty="0">
                <a:highlight>
                  <a:srgbClr val="000000">
                    <a:alpha val="0"/>
                  </a:srgbClr>
                </a:highlight>
                <a:latin typeface="Bookman Old Style"/>
              </a:rPr>
              <a:t> – de facto shared interest associations of entrepreneurs an</a:t>
            </a:r>
            <a:r>
              <a:rPr lang="cs-CZ" sz="1600" dirty="0">
                <a:highlight>
                  <a:srgbClr val="000000">
                    <a:alpha val="0"/>
                  </a:srgbClr>
                </a:highlight>
                <a:latin typeface="Bookman Old Style"/>
              </a:rPr>
              <a:t>d </a:t>
            </a:r>
            <a:r>
              <a:rPr lang="en-GB" sz="1600" b="0" i="0" u="none" strike="noStrike" dirty="0">
                <a:highlight>
                  <a:srgbClr val="000000">
                    <a:alpha val="0"/>
                  </a:srgbClr>
                </a:highlight>
                <a:latin typeface="Bookman Old Style"/>
              </a:rPr>
              <a:t>traders</a:t>
            </a:r>
            <a:endParaRPr lang="cs-CZ" sz="1600" dirty="0">
              <a:latin typeface="Bookman Old Style" panose="02050604050505020204" pitchFamily="18" charset="0"/>
            </a:endParaRPr>
          </a:p>
          <a:p>
            <a:pPr lvl="1"/>
            <a:r>
              <a:rPr lang="en-GB" sz="1600" b="0" i="0" u="none" strike="noStrike" dirty="0">
                <a:highlight>
                  <a:srgbClr val="000000">
                    <a:alpha val="0"/>
                  </a:srgbClr>
                </a:highlight>
                <a:latin typeface="Bookman Old Style"/>
              </a:rPr>
              <a:t>- </a:t>
            </a:r>
            <a:r>
              <a:rPr lang="en-GB" sz="1600" b="0" i="1" u="none" strike="noStrike" dirty="0">
                <a:highlight>
                  <a:srgbClr val="000000">
                    <a:alpha val="0"/>
                  </a:srgbClr>
                </a:highlight>
                <a:latin typeface="Bookman Old Style"/>
              </a:rPr>
              <a:t>C</a:t>
            </a:r>
            <a:r>
              <a:rPr lang="cs-CZ" sz="1600" b="0" i="1" u="none" strike="noStrike" dirty="0" err="1">
                <a:highlight>
                  <a:srgbClr val="000000">
                    <a:alpha val="0"/>
                  </a:srgbClr>
                </a:highlight>
                <a:latin typeface="Bookman Old Style"/>
              </a:rPr>
              <a:t>ollege</a:t>
            </a:r>
            <a:r>
              <a:rPr lang="en-GB" sz="1600" b="0" i="1" u="none" strike="noStrike" dirty="0">
                <a:highlight>
                  <a:srgbClr val="000000">
                    <a:alpha val="0"/>
                  </a:srgbClr>
                </a:highlight>
                <a:latin typeface="Bookman Old Style"/>
              </a:rPr>
              <a:t> of rural</a:t>
            </a:r>
            <a:r>
              <a:rPr lang="en-GB" sz="1600" b="0" i="0" u="none" strike="noStrike" dirty="0">
                <a:highlight>
                  <a:srgbClr val="000000">
                    <a:alpha val="0"/>
                  </a:srgbClr>
                </a:highlight>
                <a:latin typeface="Bookman Old Style"/>
              </a:rPr>
              <a:t> </a:t>
            </a:r>
            <a:r>
              <a:rPr lang="en-GB" sz="1600" b="0" i="1" u="none" strike="noStrike" dirty="0">
                <a:highlight>
                  <a:srgbClr val="000000">
                    <a:alpha val="0"/>
                  </a:srgbClr>
                </a:highlight>
                <a:latin typeface="Bookman Old Style"/>
              </a:rPr>
              <a:t>municipalities</a:t>
            </a:r>
            <a:r>
              <a:rPr lang="en-GB" sz="1600" b="0" i="0" u="none" strike="noStrike" dirty="0">
                <a:highlight>
                  <a:srgbClr val="000000">
                    <a:alpha val="0"/>
                  </a:srgbClr>
                </a:highlight>
                <a:latin typeface="Bookman Old Style"/>
              </a:rPr>
              <a:t> – rural owners</a:t>
            </a:r>
          </a:p>
          <a:p>
            <a:endParaRPr lang="cs-CZ" sz="1600" dirty="0">
              <a:latin typeface="Bookman Old Style" panose="02050604050505020204" pitchFamily="18" charset="0"/>
            </a:endParaRPr>
          </a:p>
          <a:p>
            <a:pPr marL="342900" indent="-342900" rtl="0">
              <a:buFont typeface="Bookman Old Style" panose="02050604050505020204" pitchFamily="18" charset="0"/>
              <a:buChar char="-"/>
            </a:pPr>
            <a:r>
              <a:rPr lang="en-GB" sz="1600" b="0" i="0" u="none" strike="noStrike" dirty="0">
                <a:highlight>
                  <a:srgbClr val="000000">
                    <a:alpha val="0"/>
                  </a:srgbClr>
                </a:highlight>
                <a:latin typeface="Bookman Old Style"/>
              </a:rPr>
              <a:t>The Habsburg </a:t>
            </a:r>
            <a:r>
              <a:rPr lang="cs-CZ" sz="1600" b="0" i="0" u="none" strike="noStrike" dirty="0">
                <a:highlight>
                  <a:srgbClr val="000000">
                    <a:alpha val="0"/>
                  </a:srgbClr>
                </a:highlight>
                <a:latin typeface="Bookman Old Style"/>
              </a:rPr>
              <a:t>m</a:t>
            </a:r>
            <a:r>
              <a:rPr lang="en-GB" sz="1600" b="0" i="0" u="none" strike="noStrike" dirty="0" err="1">
                <a:highlight>
                  <a:srgbClr val="000000">
                    <a:alpha val="0"/>
                  </a:srgbClr>
                </a:highlight>
                <a:latin typeface="Bookman Old Style"/>
              </a:rPr>
              <a:t>onarchy</a:t>
            </a:r>
            <a:r>
              <a:rPr lang="en-GB" sz="1600" b="0" i="0" u="none" strike="noStrike" dirty="0">
                <a:highlight>
                  <a:srgbClr val="000000">
                    <a:alpha val="0"/>
                  </a:srgbClr>
                </a:highlight>
                <a:latin typeface="Bookman Old Style"/>
              </a:rPr>
              <a:t> had an </a:t>
            </a:r>
            <a:r>
              <a:rPr lang="en-GB" sz="1600" b="1" i="0" u="none" strike="noStrike" dirty="0">
                <a:highlight>
                  <a:srgbClr val="000000">
                    <a:alpha val="0"/>
                  </a:srgbClr>
                </a:highlight>
                <a:latin typeface="Bookman Old Style"/>
              </a:rPr>
              <a:t>electoral</a:t>
            </a:r>
            <a:r>
              <a:rPr lang="cs-CZ" sz="1600" b="1" i="0" u="none" strike="noStrike" dirty="0">
                <a:highlight>
                  <a:srgbClr val="000000">
                    <a:alpha val="0"/>
                  </a:srgbClr>
                </a:highlight>
                <a:latin typeface="Bookman Old Style"/>
              </a:rPr>
              <a:t> </a:t>
            </a:r>
            <a:r>
              <a:rPr lang="en-GB" sz="1600" b="1" i="0" u="none" strike="noStrike" dirty="0">
                <a:highlight>
                  <a:srgbClr val="000000">
                    <a:alpha val="0"/>
                  </a:srgbClr>
                </a:highlight>
                <a:latin typeface="Bookman Old Style"/>
              </a:rPr>
              <a:t>property census</a:t>
            </a:r>
            <a:r>
              <a:rPr lang="en-GB" sz="1600" b="0" i="0" u="none" strike="noStrike" dirty="0">
                <a:highlight>
                  <a:srgbClr val="000000">
                    <a:alpha val="0"/>
                  </a:srgbClr>
                </a:highlight>
                <a:latin typeface="Bookman Old Style"/>
              </a:rPr>
              <a:t> (taxpayer system). In order for a citizen to be able to vote or be elected, they had to pay direct taxes and thus contribute to public affairs, i.e., they had to own some property. This ensured the influence of the bourgeoisie and the large estate owners. </a:t>
            </a:r>
            <a:br>
              <a:rPr lang="en-GB" sz="1600" b="0" i="0" u="none" strike="noStrike" dirty="0">
                <a:highlight>
                  <a:srgbClr val="000000">
                    <a:alpha val="0"/>
                  </a:srgbClr>
                </a:highlight>
                <a:latin typeface="Bookman Old Style"/>
              </a:rPr>
            </a:br>
            <a:r>
              <a:rPr lang="en-GB" sz="1600" b="0" i="0" u="none" strike="noStrike" dirty="0">
                <a:highlight>
                  <a:srgbClr val="000000">
                    <a:alpha val="0"/>
                  </a:srgbClr>
                </a:highlight>
                <a:latin typeface="Bookman Old Style"/>
              </a:rPr>
              <a:t>The minimum census was first set at 10 gulden, from 1882 it was 5 gulden of direct taxes paid in a given year.</a:t>
            </a:r>
          </a:p>
          <a:p>
            <a:endParaRPr lang="cs-CZ" sz="1600" dirty="0">
              <a:latin typeface="Bookman Old Style" panose="02050604050505020204" pitchFamily="18" charset="0"/>
            </a:endParaRPr>
          </a:p>
        </p:txBody>
      </p:sp>
    </p:spTree>
    <p:extLst>
      <p:ext uri="{BB962C8B-B14F-4D97-AF65-F5344CB8AC3E}">
        <p14:creationId xmlns:p14="http://schemas.microsoft.com/office/powerpoint/2010/main" val="1685336490"/>
      </p:ext>
    </p:extLst>
  </p:cSld>
  <p:clrMapOvr>
    <a:masterClrMapping/>
  </p:clrMapOvr>
  <p:transition/>
  <p:extLst>
    <p:ext uri="{6950BFC3-D8DA-4A85-94F7-54DA5524770B}">
      <p188:commentRel xmlns=""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99505" y="1290645"/>
            <a:ext cx="8611986" cy="6217087"/>
          </a:xfrm>
          <a:prstGeom prst="rect">
            <a:avLst/>
          </a:prstGeom>
          <a:noFill/>
        </p:spPr>
        <p:txBody>
          <a:bodyPr wrap="square" rtlCol="0">
            <a:noAutofit/>
          </a:bodyPr>
          <a:lstStyle/>
          <a:p>
            <a:pPr algn="ctr" rtl="0"/>
            <a:r>
              <a:rPr lang="en-GB" sz="3200" b="1" i="0" u="none" strike="noStrike" dirty="0">
                <a:highlight>
                  <a:srgbClr val="000000">
                    <a:alpha val="0"/>
                  </a:srgbClr>
                </a:highlight>
                <a:latin typeface="Bookman Old Style"/>
              </a:rPr>
              <a:t>Electoral System 1848–1918 </a:t>
            </a:r>
            <a:endParaRPr lang="cs-CZ" sz="3200" b="1" dirty="0">
              <a:latin typeface="Bookman Old Style" panose="02050604050505020204" pitchFamily="18" charset="0"/>
            </a:endParaRPr>
          </a:p>
          <a:p>
            <a:pPr marL="342900" indent="-342900">
              <a:buFontTx/>
              <a:buChar char="-"/>
            </a:pPr>
            <a:endParaRPr lang="cs-CZ" sz="1600" dirty="0">
              <a:latin typeface="Bookman Old Style" panose="02050604050505020204" pitchFamily="18" charset="0"/>
            </a:endParaRPr>
          </a:p>
          <a:p>
            <a:pPr marL="342900" indent="-342900">
              <a:buFont typeface="Bookman Old Style" panose="02050604050505020204" pitchFamily="18" charset="0"/>
              <a:buChar char="-"/>
            </a:pPr>
            <a:endParaRPr lang="cs-CZ" sz="1400" dirty="0">
              <a:latin typeface="Bookman Old Style" panose="02050604050505020204" pitchFamily="18" charset="0"/>
            </a:endParaRPr>
          </a:p>
          <a:p>
            <a:pPr marL="342900" indent="-342900" rtl="0">
              <a:buFont typeface="Bookman Old Style" panose="02050604050505020204" pitchFamily="18" charset="0"/>
              <a:buChar char="-"/>
            </a:pPr>
            <a:r>
              <a:rPr lang="en-GB" sz="1600" b="0" i="0" u="none" strike="noStrike" dirty="0">
                <a:highlight>
                  <a:srgbClr val="000000">
                    <a:alpha val="0"/>
                  </a:srgbClr>
                </a:highlight>
                <a:latin typeface="Bookman Old Style"/>
              </a:rPr>
              <a:t>This excluded the </a:t>
            </a:r>
            <a:r>
              <a:rPr lang="en-GB" sz="1600" b="0" i="1" u="none" strike="noStrike" dirty="0">
                <a:highlight>
                  <a:srgbClr val="000000">
                    <a:alpha val="0"/>
                  </a:srgbClr>
                </a:highlight>
                <a:latin typeface="Bookman Old Style"/>
              </a:rPr>
              <a:t>less wealthy</a:t>
            </a:r>
            <a:r>
              <a:rPr lang="en-GB" sz="1600" b="0" i="0" u="none" strike="noStrike" dirty="0">
                <a:highlight>
                  <a:srgbClr val="000000">
                    <a:alpha val="0"/>
                  </a:srgbClr>
                </a:highlight>
                <a:latin typeface="Bookman Old Style"/>
              </a:rPr>
              <a:t> (numerous rural residents, workers…) from the electoral process.</a:t>
            </a:r>
          </a:p>
          <a:p>
            <a:pPr marL="342900" indent="-342900">
              <a:buFont typeface="Bookman Old Style" panose="02050604050505020204" pitchFamily="18" charset="0"/>
              <a:buChar char="-"/>
            </a:pPr>
            <a:endParaRPr lang="cs-CZ" sz="1600" dirty="0">
              <a:latin typeface="Bookman Old Style" panose="02050604050505020204" pitchFamily="18" charset="0"/>
            </a:endParaRPr>
          </a:p>
          <a:p>
            <a:pPr marL="342900" indent="-342900" rtl="0">
              <a:buFont typeface="Bookman Old Style" panose="02050604050505020204" pitchFamily="18" charset="0"/>
              <a:buChar char="-"/>
            </a:pPr>
            <a:r>
              <a:rPr lang="en-GB" sz="1600" b="0" i="1" u="none" strike="noStrike" dirty="0">
                <a:highlight>
                  <a:srgbClr val="000000">
                    <a:alpha val="0"/>
                  </a:srgbClr>
                </a:highlight>
                <a:latin typeface="Bookman Old Style"/>
              </a:rPr>
              <a:t>Voting rights</a:t>
            </a:r>
            <a:r>
              <a:rPr lang="en-GB" sz="1600" b="0" i="0" u="none" strike="noStrike" dirty="0">
                <a:highlight>
                  <a:srgbClr val="000000">
                    <a:alpha val="0"/>
                  </a:srgbClr>
                </a:highlight>
                <a:latin typeface="Bookman Old Style"/>
              </a:rPr>
              <a:t> were </a:t>
            </a:r>
            <a:r>
              <a:rPr lang="en-GB" sz="1600" b="1" i="0" u="sng" strike="noStrike" dirty="0">
                <a:highlight>
                  <a:srgbClr val="000000">
                    <a:alpha val="0"/>
                  </a:srgbClr>
                </a:highlight>
                <a:latin typeface="Bookman Old Style"/>
              </a:rPr>
              <a:t>unequal</a:t>
            </a:r>
            <a:r>
              <a:rPr lang="en-GB" sz="1600" b="0" i="0" u="none" strike="noStrike" dirty="0">
                <a:highlight>
                  <a:srgbClr val="000000">
                    <a:alpha val="0"/>
                  </a:srgbClr>
                </a:highlight>
                <a:latin typeface="Bookman Old Style"/>
              </a:rPr>
              <a:t> and had an indirect proportionality – the fewer (wealthier) voters received the most seats and vice versa – the richest had the greatest influence </a:t>
            </a:r>
            <a:endParaRPr lang="cs-CZ" sz="1600" dirty="0">
              <a:latin typeface="Bookman Old Style" panose="02050604050505020204" pitchFamily="18" charset="0"/>
            </a:endParaRPr>
          </a:p>
          <a:p>
            <a:pPr marL="342900" indent="-342900">
              <a:buFont typeface="Bookman Old Style" panose="02050604050505020204" pitchFamily="18" charset="0"/>
              <a:buChar char="-"/>
            </a:pPr>
            <a:endParaRPr lang="cs-CZ" sz="1600" dirty="0">
              <a:latin typeface="Bookman Old Style" panose="02050604050505020204" pitchFamily="18" charset="0"/>
            </a:endParaRPr>
          </a:p>
          <a:p>
            <a:pPr marL="342900" indent="-342900" rtl="0">
              <a:buFont typeface="Bookman Old Style" panose="02050604050505020204" pitchFamily="18" charset="0"/>
              <a:buChar char="-"/>
            </a:pPr>
            <a:r>
              <a:rPr lang="en-GB" sz="1600" b="1" i="0" u="none" strike="noStrike" dirty="0">
                <a:highlight>
                  <a:srgbClr val="000000">
                    <a:alpha val="0"/>
                  </a:srgbClr>
                </a:highlight>
                <a:latin typeface="Bookman Old Style"/>
              </a:rPr>
              <a:t>Women</a:t>
            </a:r>
            <a:r>
              <a:rPr lang="en-GB" sz="1600" b="0" i="0" u="none" strike="noStrike" dirty="0">
                <a:highlight>
                  <a:srgbClr val="000000">
                    <a:alpha val="0"/>
                  </a:srgbClr>
                </a:highlight>
                <a:latin typeface="Bookman Old Style"/>
              </a:rPr>
              <a:t> along with members of the armed forces (gendarmerie, army) were </a:t>
            </a:r>
            <a:r>
              <a:rPr lang="cs-CZ" sz="1600" b="1" dirty="0" err="1">
                <a:highlight>
                  <a:srgbClr val="000000">
                    <a:alpha val="0"/>
                  </a:srgbClr>
                </a:highlight>
                <a:latin typeface="Bookman Old Style"/>
              </a:rPr>
              <a:t>denied</a:t>
            </a:r>
            <a:r>
              <a:rPr lang="cs-CZ" sz="1600" b="1" dirty="0">
                <a:highlight>
                  <a:srgbClr val="000000">
                    <a:alpha val="0"/>
                  </a:srgbClr>
                </a:highlight>
                <a:latin typeface="Bookman Old Style"/>
              </a:rPr>
              <a:t> </a:t>
            </a:r>
            <a:r>
              <a:rPr lang="en-GB" sz="1600" b="1" i="0" u="none" strike="noStrike" dirty="0">
                <a:highlight>
                  <a:srgbClr val="000000">
                    <a:alpha val="0"/>
                  </a:srgbClr>
                </a:highlight>
                <a:latin typeface="Bookman Old Style"/>
              </a:rPr>
              <a:t>the right to vote</a:t>
            </a:r>
            <a:r>
              <a:rPr lang="en-GB" sz="1600" b="0" i="0" u="none" strike="noStrike" dirty="0">
                <a:highlight>
                  <a:srgbClr val="000000">
                    <a:alpha val="0"/>
                  </a:srgbClr>
                </a:highlight>
                <a:latin typeface="Bookman Old Style"/>
              </a:rPr>
              <a:t>.</a:t>
            </a:r>
          </a:p>
          <a:p>
            <a:pPr marL="342900" indent="-342900">
              <a:buFont typeface="Bookman Old Style" panose="02050604050505020204" pitchFamily="18" charset="0"/>
              <a:buChar char="-"/>
            </a:pPr>
            <a:endParaRPr lang="cs-CZ" sz="1600" dirty="0">
              <a:latin typeface="Bookman Old Style" panose="02050604050505020204" pitchFamily="18" charset="0"/>
            </a:endParaRPr>
          </a:p>
          <a:p>
            <a:pPr marL="342900" indent="-342900" rtl="0">
              <a:buFont typeface="Bookman Old Style" panose="02050604050505020204" pitchFamily="18" charset="0"/>
              <a:buChar char="-"/>
            </a:pPr>
            <a:r>
              <a:rPr lang="en-GB" sz="1600" b="0" i="0" u="none" strike="noStrike" dirty="0">
                <a:highlight>
                  <a:srgbClr val="000000">
                    <a:alpha val="0"/>
                  </a:srgbClr>
                </a:highlight>
                <a:latin typeface="Bookman Old Style"/>
              </a:rPr>
              <a:t>Only the women from the </a:t>
            </a:r>
            <a:r>
              <a:rPr lang="en-GB" sz="1600" b="0" i="1" u="none" strike="noStrike" dirty="0">
                <a:highlight>
                  <a:srgbClr val="000000">
                    <a:alpha val="0"/>
                  </a:srgbClr>
                </a:highlight>
                <a:latin typeface="Bookman Old Style"/>
              </a:rPr>
              <a:t>large estate owner c</a:t>
            </a:r>
            <a:r>
              <a:rPr lang="cs-CZ" sz="1600" b="0" i="1" u="none" strike="noStrike" dirty="0" err="1">
                <a:highlight>
                  <a:srgbClr val="000000">
                    <a:alpha val="0"/>
                  </a:srgbClr>
                </a:highlight>
                <a:latin typeface="Bookman Old Style"/>
              </a:rPr>
              <a:t>ollege</a:t>
            </a:r>
            <a:r>
              <a:rPr lang="en-GB" sz="1600" b="0" i="0" u="none" strike="noStrike" dirty="0">
                <a:highlight>
                  <a:srgbClr val="000000">
                    <a:alpha val="0"/>
                  </a:srgbClr>
                </a:highlight>
                <a:latin typeface="Bookman Old Style"/>
              </a:rPr>
              <a:t> had the right to vote – these women could exercise their right to vote either on their own or with the help of a proxy</a:t>
            </a:r>
          </a:p>
          <a:p>
            <a:pPr marL="342900" indent="-342900">
              <a:buFont typeface="Bookman Old Style" panose="02050604050505020204" pitchFamily="18" charset="0"/>
              <a:buChar char="-"/>
            </a:pPr>
            <a:endParaRPr lang="cs-CZ" sz="1600" dirty="0">
              <a:latin typeface="Bookman Old Style" panose="02050604050505020204" pitchFamily="18" charset="0"/>
            </a:endParaRPr>
          </a:p>
          <a:p>
            <a:pPr marL="342900" indent="-342900" rtl="0">
              <a:buFont typeface="Bookman Old Style" panose="02050604050505020204" pitchFamily="18" charset="0"/>
              <a:buChar char="-"/>
            </a:pPr>
            <a:r>
              <a:rPr lang="en-GB" sz="1600" b="0" i="0" u="none" strike="noStrike" dirty="0">
                <a:highlight>
                  <a:srgbClr val="000000">
                    <a:alpha val="0"/>
                  </a:srgbClr>
                </a:highlight>
                <a:latin typeface="Bookman Old Style"/>
              </a:rPr>
              <a:t>There was also a census on voters and ca</a:t>
            </a:r>
            <a:r>
              <a:rPr lang="cs-CZ" sz="1600" b="0" i="0" u="none" strike="noStrike" dirty="0">
                <a:highlight>
                  <a:srgbClr val="000000">
                    <a:alpha val="0"/>
                  </a:srgbClr>
                </a:highlight>
                <a:latin typeface="Bookman Old Style"/>
              </a:rPr>
              <a:t>n</a:t>
            </a:r>
            <a:r>
              <a:rPr lang="en-GB" sz="1600" b="0" i="0" u="none" strike="noStrike" dirty="0" err="1">
                <a:highlight>
                  <a:srgbClr val="000000">
                    <a:alpha val="0"/>
                  </a:srgbClr>
                </a:highlight>
                <a:latin typeface="Bookman Old Style"/>
              </a:rPr>
              <a:t>didates</a:t>
            </a:r>
            <a:r>
              <a:rPr lang="en-GB" sz="1600" b="0" i="0" u="none" strike="noStrike" dirty="0">
                <a:highlight>
                  <a:srgbClr val="000000">
                    <a:alpha val="0"/>
                  </a:srgbClr>
                </a:highlight>
                <a:latin typeface="Bookman Old Style"/>
              </a:rPr>
              <a:t> residing in the location of elections</a:t>
            </a:r>
          </a:p>
          <a:p>
            <a:pPr marL="342900" indent="-342900">
              <a:buFont typeface="Bookman Old Style" panose="02050604050505020204" pitchFamily="18" charset="0"/>
              <a:buChar char="-"/>
            </a:pPr>
            <a:endParaRPr lang="cs-CZ" sz="1600" dirty="0">
              <a:latin typeface="Bookman Old Style" panose="02050604050505020204" pitchFamily="18" charset="0"/>
            </a:endParaRPr>
          </a:p>
          <a:p>
            <a:pPr marL="342900" indent="-342900" rtl="0">
              <a:buFont typeface="Bookman Old Style" panose="02050604050505020204" pitchFamily="18" charset="0"/>
              <a:buChar char="-"/>
            </a:pPr>
            <a:r>
              <a:rPr lang="en-GB" sz="1600" b="0" i="0" u="none" strike="noStrike" dirty="0">
                <a:highlight>
                  <a:srgbClr val="000000">
                    <a:alpha val="0"/>
                  </a:srgbClr>
                </a:highlight>
                <a:latin typeface="Bookman Old Style"/>
              </a:rPr>
              <a:t>One voter could be part of multiple c</a:t>
            </a:r>
            <a:r>
              <a:rPr lang="cs-CZ" sz="1600" b="0" i="0" u="none" strike="noStrike" dirty="0" err="1" smtClean="0">
                <a:highlight>
                  <a:srgbClr val="000000">
                    <a:alpha val="0"/>
                  </a:srgbClr>
                </a:highlight>
                <a:latin typeface="Bookman Old Style"/>
              </a:rPr>
              <a:t>olleges</a:t>
            </a:r>
            <a:endParaRPr lang="cs-CZ" sz="1600" i="1" dirty="0">
              <a:latin typeface="Bookman Old Style" panose="02050604050505020204" pitchFamily="18" charset="0"/>
            </a:endParaRPr>
          </a:p>
          <a:p>
            <a:pPr marL="342900" indent="-342900">
              <a:buFontTx/>
              <a:buChar char="-"/>
            </a:pPr>
            <a:endParaRPr lang="cs-CZ" sz="2400" i="1" dirty="0">
              <a:latin typeface="Bookman Old Style" panose="02050604050505020204" pitchFamily="18" charset="0"/>
            </a:endParaRPr>
          </a:p>
        </p:txBody>
      </p:sp>
    </p:spTree>
    <p:extLst>
      <p:ext uri="{BB962C8B-B14F-4D97-AF65-F5344CB8AC3E}">
        <p14:creationId xmlns:p14="http://schemas.microsoft.com/office/powerpoint/2010/main" val="406606531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99505" y="1290645"/>
            <a:ext cx="8611986" cy="5509200"/>
          </a:xfrm>
          <a:prstGeom prst="rect">
            <a:avLst/>
          </a:prstGeom>
          <a:noFill/>
        </p:spPr>
        <p:txBody>
          <a:bodyPr wrap="square" rtlCol="0">
            <a:noAutofit/>
          </a:bodyPr>
          <a:lstStyle/>
          <a:p>
            <a:pPr algn="ctr" rtl="0"/>
            <a:r>
              <a:rPr lang="en-GB" sz="3200" b="1" i="0" u="none" strike="noStrike" dirty="0">
                <a:highlight>
                  <a:srgbClr val="000000">
                    <a:alpha val="0"/>
                  </a:srgbClr>
                </a:highlight>
                <a:latin typeface="Bookman Old Style"/>
              </a:rPr>
              <a:t>Electoral System 1848–1918 </a:t>
            </a:r>
            <a:endParaRPr lang="cs-CZ" sz="3200" b="1" dirty="0">
              <a:latin typeface="Bookman Old Style" panose="02050604050505020204" pitchFamily="18" charset="0"/>
            </a:endParaRPr>
          </a:p>
          <a:p>
            <a:pPr marL="342900" indent="-342900">
              <a:buFontTx/>
              <a:buChar char="-"/>
            </a:pPr>
            <a:endParaRPr lang="cs-CZ" sz="1600" dirty="0">
              <a:latin typeface="Bookman Old Style" panose="02050604050505020204" pitchFamily="18" charset="0"/>
            </a:endParaRPr>
          </a:p>
          <a:p>
            <a:pPr marL="342900" indent="-342900" rtl="0">
              <a:buFontTx/>
              <a:buChar char="-"/>
            </a:pPr>
            <a:r>
              <a:rPr lang="en-GB" sz="1600" b="0" i="0" u="none" strike="noStrike" dirty="0">
                <a:highlight>
                  <a:srgbClr val="000000">
                    <a:alpha val="0"/>
                  </a:srgbClr>
                </a:highlight>
                <a:latin typeface="Bookman Old Style"/>
              </a:rPr>
              <a:t>1861 – introduction of the right to elect into the </a:t>
            </a:r>
            <a:r>
              <a:rPr lang="en-GB" sz="1600" b="1" i="0" u="none" strike="noStrike" dirty="0">
                <a:highlight>
                  <a:srgbClr val="000000">
                    <a:alpha val="0"/>
                  </a:srgbClr>
                </a:highlight>
                <a:latin typeface="Bookman Old Style"/>
              </a:rPr>
              <a:t>diets</a:t>
            </a:r>
            <a:r>
              <a:rPr lang="en-GB" sz="1600" b="0" i="0" u="none" strike="noStrike" dirty="0">
                <a:highlight>
                  <a:srgbClr val="000000">
                    <a:alpha val="0"/>
                  </a:srgbClr>
                </a:highlight>
                <a:latin typeface="Bookman Old Style"/>
              </a:rPr>
              <a:t>, which subsequently </a:t>
            </a:r>
            <a:r>
              <a:rPr lang="en-GB" sz="1600" b="0" i="1" u="none" strike="noStrike" dirty="0">
                <a:highlight>
                  <a:srgbClr val="000000">
                    <a:alpha val="0"/>
                  </a:srgbClr>
                </a:highlight>
                <a:latin typeface="Bookman Old Style"/>
              </a:rPr>
              <a:t>sent</a:t>
            </a:r>
            <a:r>
              <a:rPr lang="en-GB" sz="1600" b="0" i="0" u="none" strike="noStrike" dirty="0">
                <a:highlight>
                  <a:srgbClr val="000000">
                    <a:alpha val="0"/>
                  </a:srgbClr>
                </a:highlight>
                <a:latin typeface="Bookman Old Style"/>
              </a:rPr>
              <a:t> representatives into the Chamber of Deputies of the Imperial Council (</a:t>
            </a:r>
            <a:r>
              <a:rPr lang="cs-CZ" sz="1600" dirty="0" err="1">
                <a:highlight>
                  <a:srgbClr val="000000">
                    <a:alpha val="0"/>
                  </a:srgbClr>
                </a:highlight>
                <a:latin typeface="Bookman Old Style"/>
              </a:rPr>
              <a:t>this</a:t>
            </a:r>
            <a:r>
              <a:rPr lang="en-GB" sz="1600" b="0" i="0" u="none" strike="noStrike" dirty="0">
                <a:highlight>
                  <a:srgbClr val="000000">
                    <a:alpha val="0"/>
                  </a:srgbClr>
                </a:highlight>
                <a:latin typeface="Bookman Old Style"/>
              </a:rPr>
              <a:t> was therefore an </a:t>
            </a:r>
            <a:r>
              <a:rPr lang="en-GB" sz="1600" b="0" i="1" u="none" strike="noStrike" dirty="0">
                <a:highlight>
                  <a:srgbClr val="000000">
                    <a:alpha val="0"/>
                  </a:srgbClr>
                </a:highlight>
                <a:latin typeface="Bookman Old Style"/>
              </a:rPr>
              <a:t>indirect election</a:t>
            </a:r>
            <a:r>
              <a:rPr lang="en-GB" sz="1600" b="0" i="0" u="none" strike="noStrike" dirty="0">
                <a:highlight>
                  <a:srgbClr val="000000">
                    <a:alpha val="0"/>
                  </a:srgbClr>
                </a:highlight>
                <a:latin typeface="Bookman Old Style"/>
              </a:rPr>
              <a:t>)</a:t>
            </a:r>
          </a:p>
          <a:p>
            <a:pPr marL="342900" indent="-342900" rtl="0">
              <a:buFontTx/>
              <a:buChar char="-"/>
            </a:pPr>
            <a:r>
              <a:rPr lang="en-GB" sz="1600" b="0" i="0" u="none" strike="noStrike" dirty="0">
                <a:highlight>
                  <a:srgbClr val="000000">
                    <a:alpha val="0"/>
                  </a:srgbClr>
                </a:highlight>
                <a:latin typeface="Bookman Old Style"/>
              </a:rPr>
              <a:t>Elections into diets were done in three c</a:t>
            </a:r>
            <a:r>
              <a:rPr lang="cs-CZ" sz="1600" b="0" i="0" u="none" strike="noStrike" dirty="0" err="1">
                <a:highlight>
                  <a:srgbClr val="000000">
                    <a:alpha val="0"/>
                  </a:srgbClr>
                </a:highlight>
                <a:latin typeface="Bookman Old Style"/>
              </a:rPr>
              <a:t>olleges</a:t>
            </a:r>
            <a:r>
              <a:rPr lang="en-GB" sz="1600" b="0" i="0" u="none" strike="noStrike" dirty="0">
                <a:highlight>
                  <a:srgbClr val="000000">
                    <a:alpha val="0"/>
                  </a:srgbClr>
                </a:highlight>
                <a:latin typeface="Bookman Old Style"/>
              </a:rPr>
              <a:t> (example for the Bohemian Diet):</a:t>
            </a:r>
            <a:endParaRPr lang="cs-CZ" sz="1600" dirty="0">
              <a:latin typeface="Bookman Old Style" panose="02050604050505020204" pitchFamily="18" charset="0"/>
            </a:endParaRPr>
          </a:p>
          <a:p>
            <a:pPr lvl="1"/>
            <a:r>
              <a:rPr lang="en-GB" sz="1600" b="0" i="0" u="none" strike="noStrike" dirty="0">
                <a:highlight>
                  <a:srgbClr val="000000">
                    <a:alpha val="0"/>
                  </a:srgbClr>
                </a:highlight>
                <a:latin typeface="Bookman Old Style"/>
              </a:rPr>
              <a:t>- </a:t>
            </a:r>
            <a:r>
              <a:rPr lang="en-GB" sz="1600" b="0" i="1" u="none" strike="noStrike" dirty="0">
                <a:highlight>
                  <a:srgbClr val="000000">
                    <a:alpha val="0"/>
                  </a:srgbClr>
                </a:highlight>
                <a:latin typeface="Bookman Old Style"/>
              </a:rPr>
              <a:t>Large estate</a:t>
            </a:r>
            <a:r>
              <a:rPr lang="en-GB" sz="1600" b="0" i="0" u="none" strike="noStrike" dirty="0">
                <a:highlight>
                  <a:srgbClr val="000000">
                    <a:alpha val="0"/>
                  </a:srgbClr>
                </a:highlight>
                <a:latin typeface="Bookman Old Style"/>
              </a:rPr>
              <a:t> </a:t>
            </a:r>
            <a:r>
              <a:rPr lang="en-GB" sz="1600" b="0" i="1" u="none" strike="noStrike" dirty="0">
                <a:highlight>
                  <a:srgbClr val="000000">
                    <a:alpha val="0"/>
                  </a:srgbClr>
                </a:highlight>
                <a:latin typeface="Bookman Old Style"/>
              </a:rPr>
              <a:t>c</a:t>
            </a:r>
            <a:r>
              <a:rPr lang="cs-CZ" sz="1600" b="0" i="1" u="none" strike="noStrike" dirty="0" err="1">
                <a:highlight>
                  <a:srgbClr val="000000">
                    <a:alpha val="0"/>
                  </a:srgbClr>
                </a:highlight>
                <a:latin typeface="Bookman Old Style"/>
              </a:rPr>
              <a:t>ollege</a:t>
            </a:r>
            <a:r>
              <a:rPr lang="en-GB" sz="1600" b="0" i="0" u="none" strike="noStrike" dirty="0">
                <a:highlight>
                  <a:srgbClr val="000000">
                    <a:alpha val="0"/>
                  </a:srgbClr>
                </a:highlight>
                <a:latin typeface="Bookman Old Style"/>
              </a:rPr>
              <a:t> – divided into so-called trust and non-tr</a:t>
            </a:r>
            <a:r>
              <a:rPr lang="cs-CZ" sz="1600" b="0" i="0" u="none" strike="noStrike" dirty="0" err="1">
                <a:highlight>
                  <a:srgbClr val="000000">
                    <a:alpha val="0"/>
                  </a:srgbClr>
                </a:highlight>
                <a:latin typeface="Bookman Old Style"/>
              </a:rPr>
              <a:t>ust</a:t>
            </a:r>
            <a:r>
              <a:rPr lang="cs-CZ" sz="1600" b="0" i="0" u="none" strike="noStrike" dirty="0">
                <a:highlight>
                  <a:srgbClr val="000000">
                    <a:alpha val="0"/>
                  </a:srgbClr>
                </a:highlight>
                <a:latin typeface="Bookman Old Style"/>
              </a:rPr>
              <a:t> </a:t>
            </a:r>
            <a:r>
              <a:rPr lang="en-GB" sz="1600" b="0" i="0" u="none" strike="noStrike" dirty="0">
                <a:highlight>
                  <a:srgbClr val="000000">
                    <a:alpha val="0"/>
                  </a:srgbClr>
                </a:highlight>
                <a:latin typeface="Bookman Old Style"/>
              </a:rPr>
              <a:t>large estate (70 seats)</a:t>
            </a:r>
            <a:endParaRPr lang="cs-CZ" sz="1600" dirty="0">
              <a:latin typeface="Bookman Old Style" panose="02050604050505020204" pitchFamily="18" charset="0"/>
            </a:endParaRPr>
          </a:p>
          <a:p>
            <a:pPr lvl="1"/>
            <a:r>
              <a:rPr lang="en-GB" sz="1600" b="0" i="0" u="none" strike="noStrike" dirty="0">
                <a:highlight>
                  <a:srgbClr val="000000">
                    <a:alpha val="0"/>
                  </a:srgbClr>
                </a:highlight>
                <a:latin typeface="Bookman Old Style"/>
              </a:rPr>
              <a:t>- </a:t>
            </a:r>
            <a:r>
              <a:rPr lang="en-GB" sz="1600" b="0" i="1" u="none" strike="noStrike" dirty="0">
                <a:highlight>
                  <a:srgbClr val="000000">
                    <a:alpha val="0"/>
                  </a:srgbClr>
                </a:highlight>
                <a:latin typeface="Bookman Old Style"/>
              </a:rPr>
              <a:t>C</a:t>
            </a:r>
            <a:r>
              <a:rPr lang="cs-CZ" sz="1600" b="0" i="1" u="none" strike="noStrike" dirty="0" err="1">
                <a:highlight>
                  <a:srgbClr val="000000">
                    <a:alpha val="0"/>
                  </a:srgbClr>
                </a:highlight>
                <a:latin typeface="Bookman Old Style"/>
              </a:rPr>
              <a:t>ollege</a:t>
            </a:r>
            <a:r>
              <a:rPr lang="en-GB" sz="1600" b="0" i="1" u="none" strike="noStrike" dirty="0">
                <a:highlight>
                  <a:srgbClr val="000000">
                    <a:alpha val="0"/>
                  </a:srgbClr>
                </a:highlight>
                <a:latin typeface="Bookman Old Style"/>
              </a:rPr>
              <a:t> of cities, chambers of trade and commerce </a:t>
            </a:r>
            <a:r>
              <a:rPr lang="en-GB" sz="1600" b="0" i="0" u="none" strike="noStrike" dirty="0">
                <a:highlight>
                  <a:srgbClr val="000000">
                    <a:alpha val="0"/>
                  </a:srgbClr>
                </a:highlight>
                <a:latin typeface="Bookman Old Style"/>
              </a:rPr>
              <a:t>(87 seats)</a:t>
            </a:r>
            <a:endParaRPr lang="cs-CZ" sz="1600" dirty="0">
              <a:latin typeface="Bookman Old Style" panose="02050604050505020204" pitchFamily="18" charset="0"/>
            </a:endParaRPr>
          </a:p>
          <a:p>
            <a:pPr lvl="1"/>
            <a:r>
              <a:rPr lang="en-GB" sz="1600" b="0" i="0" u="none" strike="noStrike" dirty="0">
                <a:highlight>
                  <a:srgbClr val="000000">
                    <a:alpha val="0"/>
                  </a:srgbClr>
                </a:highlight>
                <a:latin typeface="Bookman Old Style"/>
              </a:rPr>
              <a:t>- </a:t>
            </a:r>
            <a:r>
              <a:rPr lang="en-GB" sz="1600" b="0" i="1" u="none" strike="noStrike" dirty="0">
                <a:highlight>
                  <a:srgbClr val="000000">
                    <a:alpha val="0"/>
                  </a:srgbClr>
                </a:highlight>
                <a:latin typeface="Bookman Old Style"/>
              </a:rPr>
              <a:t>Rural c</a:t>
            </a:r>
            <a:r>
              <a:rPr lang="cs-CZ" sz="1600" b="0" i="1" u="none" strike="noStrike" dirty="0" err="1">
                <a:highlight>
                  <a:srgbClr val="000000">
                    <a:alpha val="0"/>
                  </a:srgbClr>
                </a:highlight>
                <a:latin typeface="Bookman Old Style"/>
              </a:rPr>
              <a:t>ollege</a:t>
            </a:r>
            <a:r>
              <a:rPr lang="en-GB" sz="1600" b="0" i="0" u="none" strike="noStrike" dirty="0">
                <a:highlight>
                  <a:srgbClr val="000000">
                    <a:alpha val="0"/>
                  </a:srgbClr>
                </a:highlight>
                <a:latin typeface="Bookman Old Style"/>
              </a:rPr>
              <a:t> – indirectly election in this case – </a:t>
            </a:r>
            <a:r>
              <a:rPr lang="cs-CZ" sz="1600" dirty="0">
                <a:highlight>
                  <a:srgbClr val="000000">
                    <a:alpha val="0"/>
                  </a:srgbClr>
                </a:highlight>
                <a:latin typeface="Bookman Old Style"/>
              </a:rPr>
              <a:t>e</a:t>
            </a:r>
            <a:r>
              <a:rPr lang="en-GB" sz="1600" b="0" i="0" u="none" strike="noStrike" dirty="0">
                <a:highlight>
                  <a:srgbClr val="000000">
                    <a:alpha val="0"/>
                  </a:srgbClr>
                </a:highlight>
                <a:latin typeface="Bookman Old Style"/>
              </a:rPr>
              <a:t>lector</a:t>
            </a:r>
            <a:r>
              <a:rPr lang="cs-CZ" sz="1600" b="0" i="0" u="none" strike="noStrike" dirty="0">
                <a:highlight>
                  <a:srgbClr val="000000">
                    <a:alpha val="0"/>
                  </a:srgbClr>
                </a:highlight>
                <a:latin typeface="Bookman Old Style"/>
              </a:rPr>
              <a:t>s</a:t>
            </a:r>
            <a:r>
              <a:rPr lang="en-GB" sz="1600" b="0" i="0" u="none" strike="noStrike" dirty="0">
                <a:highlight>
                  <a:srgbClr val="000000">
                    <a:alpha val="0"/>
                  </a:srgbClr>
                </a:highlight>
                <a:latin typeface="Bookman Old Style"/>
              </a:rPr>
              <a:t> who then</a:t>
            </a:r>
            <a:br>
              <a:rPr lang="en-GB" sz="1600" b="0" i="0" u="none" strike="noStrike" dirty="0">
                <a:highlight>
                  <a:srgbClr val="000000">
                    <a:alpha val="0"/>
                  </a:srgbClr>
                </a:highlight>
                <a:latin typeface="Bookman Old Style"/>
              </a:rPr>
            </a:br>
            <a:r>
              <a:rPr lang="en-GB" sz="1600" b="0" i="0" u="none" strike="noStrike" dirty="0">
                <a:highlight>
                  <a:srgbClr val="000000">
                    <a:alpha val="0"/>
                  </a:srgbClr>
                </a:highlight>
                <a:latin typeface="Bookman Old Style"/>
              </a:rPr>
              <a:t> elected </a:t>
            </a:r>
            <a:r>
              <a:rPr lang="cs-CZ" sz="1600" b="0" i="0" u="none" strike="noStrike" dirty="0" err="1">
                <a:highlight>
                  <a:srgbClr val="000000">
                    <a:alpha val="0"/>
                  </a:srgbClr>
                </a:highlight>
                <a:latin typeface="Bookman Old Style"/>
              </a:rPr>
              <a:t>deputies</a:t>
            </a:r>
            <a:r>
              <a:rPr lang="en-GB" sz="1600" b="0" i="0" u="none" strike="noStrike" dirty="0">
                <a:highlight>
                  <a:srgbClr val="000000">
                    <a:alpha val="0"/>
                  </a:srgbClr>
                </a:highlight>
                <a:latin typeface="Bookman Old Style"/>
              </a:rPr>
              <a:t> (79 seats)</a:t>
            </a:r>
          </a:p>
          <a:p>
            <a:pPr lvl="1"/>
            <a:r>
              <a:rPr lang="en-GB" sz="1600" b="0" i="0" u="none" strike="noStrike" dirty="0">
                <a:highlight>
                  <a:srgbClr val="000000">
                    <a:alpha val="0"/>
                  </a:srgbClr>
                </a:highlight>
                <a:latin typeface="Bookman Old Style"/>
              </a:rPr>
              <a:t>- </a:t>
            </a:r>
            <a:r>
              <a:rPr lang="en-GB" sz="1600" b="1" i="1" u="none" strike="noStrike" dirty="0">
                <a:highlight>
                  <a:srgbClr val="000000">
                    <a:alpha val="0"/>
                  </a:srgbClr>
                </a:highlight>
                <a:latin typeface="Bookman Old Style"/>
              </a:rPr>
              <a:t>Ex officio</a:t>
            </a:r>
            <a:r>
              <a:rPr lang="en-GB" sz="1600" b="0" i="0" u="none" strike="noStrike" dirty="0">
                <a:highlight>
                  <a:srgbClr val="000000">
                    <a:alpha val="0"/>
                  </a:srgbClr>
                </a:highlight>
                <a:latin typeface="Bookman Old Style"/>
              </a:rPr>
              <a:t> – unelected deputies who held a seat in the parliament in connection with the</a:t>
            </a:r>
            <a:r>
              <a:rPr lang="cs-CZ" sz="1600" dirty="0">
                <a:highlight>
                  <a:srgbClr val="000000">
                    <a:alpha val="0"/>
                  </a:srgbClr>
                </a:highlight>
                <a:latin typeface="Bookman Old Style"/>
              </a:rPr>
              <a:t> </a:t>
            </a:r>
            <a:r>
              <a:rPr lang="en-GB" sz="1600" b="0" i="0" u="none" strike="noStrike" dirty="0">
                <a:highlight>
                  <a:srgbClr val="000000">
                    <a:alpha val="0"/>
                  </a:srgbClr>
                </a:highlight>
                <a:latin typeface="Bookman Old Style"/>
              </a:rPr>
              <a:t>performance of a function – archbishop, 3 bishops and</a:t>
            </a:r>
            <a:r>
              <a:rPr lang="cs-CZ" sz="1600" b="0" i="0" u="none" strike="noStrike" dirty="0">
                <a:highlight>
                  <a:srgbClr val="000000">
                    <a:alpha val="0"/>
                  </a:srgbClr>
                </a:highlight>
                <a:latin typeface="Bookman Old Style"/>
              </a:rPr>
              <a:t> </a:t>
            </a:r>
            <a:r>
              <a:rPr lang="cs-CZ" sz="1600" b="0" i="0" u="none" strike="noStrike" dirty="0" err="1">
                <a:highlight>
                  <a:srgbClr val="000000">
                    <a:alpha val="0"/>
                  </a:srgbClr>
                </a:highlight>
                <a:latin typeface="Bookman Old Style"/>
              </a:rPr>
              <a:t>the</a:t>
            </a:r>
            <a:r>
              <a:rPr lang="en-GB" sz="1600" b="0" i="0" u="none" strike="noStrike" dirty="0">
                <a:highlight>
                  <a:srgbClr val="000000">
                    <a:alpha val="0"/>
                  </a:srgbClr>
                </a:highlight>
                <a:latin typeface="Bookman Old Style"/>
              </a:rPr>
              <a:t> rector of the </a:t>
            </a:r>
            <a:r>
              <a:rPr lang="cs-CZ" sz="1600" b="0" i="0" u="none" strike="noStrike" dirty="0">
                <a:highlight>
                  <a:srgbClr val="000000">
                    <a:alpha val="0"/>
                  </a:srgbClr>
                </a:highlight>
                <a:latin typeface="Bookman Old Style"/>
              </a:rPr>
              <a:t>Prague university</a:t>
            </a:r>
            <a:r>
              <a:rPr lang="en-GB" sz="1600" b="0" i="0" u="none" strike="noStrike" dirty="0">
                <a:highlight>
                  <a:srgbClr val="000000">
                    <a:alpha val="0"/>
                  </a:srgbClr>
                </a:highlight>
                <a:latin typeface="Bookman Old Style"/>
              </a:rPr>
              <a:t>.</a:t>
            </a:r>
            <a:endParaRPr lang="cs-CZ" sz="1600" dirty="0">
              <a:latin typeface="Bookman Old Style" panose="02050604050505020204" pitchFamily="18" charset="0"/>
            </a:endParaRPr>
          </a:p>
          <a:p>
            <a:endParaRPr lang="cs-CZ" sz="1600" dirty="0">
              <a:latin typeface="Bookman Old Style" panose="02050604050505020204" pitchFamily="18" charset="0"/>
            </a:endParaRPr>
          </a:p>
          <a:p>
            <a:pPr marL="342900" indent="-342900" rtl="0">
              <a:buFontTx/>
              <a:buChar char="-"/>
            </a:pPr>
            <a:r>
              <a:rPr lang="en-GB" sz="1600" b="1" i="0" u="none" strike="noStrike" dirty="0">
                <a:highlight>
                  <a:srgbClr val="000000">
                    <a:alpha val="0"/>
                  </a:srgbClr>
                </a:highlight>
                <a:latin typeface="Bookman Old Style"/>
              </a:rPr>
              <a:t>1873</a:t>
            </a:r>
            <a:r>
              <a:rPr lang="en-GB" sz="1600" b="0" i="1" u="none" strike="noStrike" dirty="0">
                <a:highlight>
                  <a:srgbClr val="000000">
                    <a:alpha val="0"/>
                  </a:srgbClr>
                </a:highlight>
                <a:latin typeface="Bookman Old Style"/>
              </a:rPr>
              <a:t> </a:t>
            </a:r>
            <a:r>
              <a:rPr lang="en-GB" sz="1600" b="0" i="0" u="none" strike="noStrike" dirty="0">
                <a:highlight>
                  <a:srgbClr val="000000">
                    <a:alpha val="0"/>
                  </a:srgbClr>
                </a:highlight>
                <a:latin typeface="Bookman Old Style"/>
              </a:rPr>
              <a:t>–</a:t>
            </a:r>
            <a:r>
              <a:rPr lang="cs-CZ" sz="1600" b="0" i="0" u="none" strike="noStrike" dirty="0">
                <a:highlight>
                  <a:srgbClr val="000000">
                    <a:alpha val="0"/>
                  </a:srgbClr>
                </a:highlight>
                <a:latin typeface="Bookman Old Style"/>
              </a:rPr>
              <a:t> </a:t>
            </a:r>
            <a:r>
              <a:rPr lang="en-GB" sz="1600" b="0" i="0" u="none" strike="noStrike" dirty="0">
                <a:highlight>
                  <a:srgbClr val="000000">
                    <a:alpha val="0"/>
                  </a:srgbClr>
                </a:highlight>
                <a:latin typeface="Bookman Old Style"/>
              </a:rPr>
              <a:t>Introduction</a:t>
            </a:r>
            <a:r>
              <a:rPr lang="en-GB" sz="1600" b="0" i="1" u="none" strike="noStrike" dirty="0">
                <a:highlight>
                  <a:srgbClr val="000000">
                    <a:alpha val="0"/>
                  </a:srgbClr>
                </a:highlight>
                <a:latin typeface="Bookman Old Style"/>
              </a:rPr>
              <a:t> of direct suffrage </a:t>
            </a:r>
            <a:r>
              <a:rPr lang="cs-CZ" sz="1600" i="1" dirty="0" err="1">
                <a:highlight>
                  <a:srgbClr val="000000">
                    <a:alpha val="0"/>
                  </a:srgbClr>
                </a:highlight>
                <a:latin typeface="Bookman Old Style"/>
              </a:rPr>
              <a:t>for</a:t>
            </a:r>
            <a:r>
              <a:rPr lang="en-GB" sz="1600" b="0" i="1" u="none" strike="noStrike" dirty="0">
                <a:highlight>
                  <a:srgbClr val="000000">
                    <a:alpha val="0"/>
                  </a:srgbClr>
                </a:highlight>
                <a:latin typeface="Bookman Old Style"/>
              </a:rPr>
              <a:t> the Imperial Council. </a:t>
            </a:r>
            <a:r>
              <a:rPr lang="en-GB" sz="1600" b="0" i="0" u="none" strike="noStrike" dirty="0">
                <a:highlight>
                  <a:srgbClr val="000000">
                    <a:alpha val="0"/>
                  </a:srgbClr>
                </a:highlight>
                <a:latin typeface="Bookman Old Style"/>
              </a:rPr>
              <a:t>The so-called</a:t>
            </a:r>
            <a:r>
              <a:rPr lang="en-GB" sz="1600" b="0" i="1" u="none" strike="noStrike" dirty="0">
                <a:highlight>
                  <a:srgbClr val="000000">
                    <a:alpha val="0"/>
                  </a:srgbClr>
                </a:highlight>
                <a:latin typeface="Bookman Old Style"/>
              </a:rPr>
              <a:t> </a:t>
            </a:r>
            <a:r>
              <a:rPr lang="en-GB" sz="1600" b="1" i="0" u="none" strike="noStrike" dirty="0">
                <a:highlight>
                  <a:srgbClr val="000000">
                    <a:alpha val="0"/>
                  </a:srgbClr>
                </a:highlight>
                <a:latin typeface="Bookman Old Style"/>
              </a:rPr>
              <a:t>April Constitution</a:t>
            </a:r>
            <a:endParaRPr lang="cs-CZ" sz="1600" b="1" i="0" u="none" strike="noStrike" dirty="0">
              <a:highlight>
                <a:srgbClr val="000000">
                  <a:alpha val="0"/>
                </a:srgbClr>
              </a:highlight>
              <a:latin typeface="Bookman Old Style" panose="02050604050505020204" pitchFamily="18" charset="0"/>
            </a:endParaRPr>
          </a:p>
          <a:p>
            <a:pPr lvl="1"/>
            <a:r>
              <a:rPr lang="en-GB" sz="1600" b="0" i="0" u="none" strike="noStrike" dirty="0">
                <a:highlight>
                  <a:srgbClr val="000000">
                    <a:alpha val="0"/>
                  </a:srgbClr>
                </a:highlight>
                <a:latin typeface="Bookman Old Style"/>
              </a:rPr>
              <a:t>Efforts to eliminate the passive resistance of Czech deputies. The elections were separated int</a:t>
            </a:r>
            <a:r>
              <a:rPr lang="cs-CZ" sz="1600" b="0" i="0" u="none" strike="noStrike" dirty="0">
                <a:highlight>
                  <a:srgbClr val="000000">
                    <a:alpha val="0"/>
                  </a:srgbClr>
                </a:highlight>
                <a:latin typeface="Bookman Old Style"/>
              </a:rPr>
              <a:t>o</a:t>
            </a:r>
            <a:r>
              <a:rPr lang="en-GB" sz="1600" b="0" i="0" u="none" strike="noStrike" dirty="0">
                <a:highlight>
                  <a:srgbClr val="000000">
                    <a:alpha val="0"/>
                  </a:srgbClr>
                </a:highlight>
                <a:latin typeface="Bookman Old Style"/>
              </a:rPr>
              <a:t> Imperial Council elections and </a:t>
            </a:r>
            <a:r>
              <a:rPr lang="cs-CZ" sz="1600" dirty="0" err="1">
                <a:highlight>
                  <a:srgbClr val="000000">
                    <a:alpha val="0"/>
                  </a:srgbClr>
                </a:highlight>
                <a:latin typeface="Bookman Old Style"/>
              </a:rPr>
              <a:t>provincial</a:t>
            </a:r>
            <a:r>
              <a:rPr lang="en-GB" sz="1600" b="0" i="0" u="none" strike="noStrike" dirty="0">
                <a:highlight>
                  <a:srgbClr val="000000">
                    <a:alpha val="0"/>
                  </a:srgbClr>
                </a:highlight>
                <a:latin typeface="Bookman Old Style"/>
              </a:rPr>
              <a:t> diet elections.</a:t>
            </a:r>
            <a:endParaRPr lang="cs-CZ" sz="1600" dirty="0">
              <a:latin typeface="Bookman Old Style" panose="02050604050505020204" pitchFamily="18" charset="0"/>
            </a:endParaRPr>
          </a:p>
          <a:p>
            <a:pPr marL="342900" indent="-342900">
              <a:buFontTx/>
              <a:buChar char="-"/>
            </a:pPr>
            <a:endParaRPr lang="cs-CZ" sz="1600" dirty="0">
              <a:latin typeface="Bookman Old Style" panose="02050604050505020204" pitchFamily="18" charset="0"/>
            </a:endParaRPr>
          </a:p>
          <a:p>
            <a:pPr marL="342900" indent="-342900" rtl="0">
              <a:buFontTx/>
              <a:buChar char="-"/>
            </a:pPr>
            <a:r>
              <a:rPr lang="en-GB" sz="1600" b="0" i="0" u="none" strike="noStrike" dirty="0">
                <a:highlight>
                  <a:srgbClr val="000000">
                    <a:alpha val="0"/>
                  </a:srgbClr>
                </a:highlight>
                <a:latin typeface="Bookman Old Style"/>
              </a:rPr>
              <a:t>Increase in the number of members of the Imperial Council from 203 to 353</a:t>
            </a:r>
            <a:endParaRPr lang="cs-CZ" sz="1600" dirty="0">
              <a:latin typeface="Bookman Old Style" panose="02050604050505020204" pitchFamily="18" charset="0"/>
            </a:endParaRPr>
          </a:p>
        </p:txBody>
      </p:sp>
    </p:spTree>
    <p:extLst>
      <p:ext uri="{BB962C8B-B14F-4D97-AF65-F5344CB8AC3E}">
        <p14:creationId xmlns:p14="http://schemas.microsoft.com/office/powerpoint/2010/main" val="2201792974"/>
      </p:ext>
    </p:extLst>
  </p:cSld>
  <p:clrMapOvr>
    <a:masterClrMapping/>
  </p:clrMapOvr>
  <p:transition/>
  <p:extLst>
    <p:ext uri="{6950BFC3-D8DA-4A85-94F7-54DA5524770B}">
      <p188:commentRel xmlns=""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99505" y="1290645"/>
            <a:ext cx="8611986" cy="5832366"/>
          </a:xfrm>
          <a:prstGeom prst="rect">
            <a:avLst/>
          </a:prstGeom>
          <a:noFill/>
        </p:spPr>
        <p:txBody>
          <a:bodyPr wrap="square" rtlCol="0">
            <a:noAutofit/>
          </a:bodyPr>
          <a:lstStyle/>
          <a:p>
            <a:pPr algn="ctr" rtl="0"/>
            <a:r>
              <a:rPr lang="en-GB" sz="3200" b="1" i="0" u="none" strike="noStrike" dirty="0">
                <a:highlight>
                  <a:srgbClr val="000000">
                    <a:alpha val="0"/>
                  </a:srgbClr>
                </a:highlight>
                <a:latin typeface="Bookman Old Style"/>
              </a:rPr>
              <a:t>Electoral System 1848–1918 </a:t>
            </a:r>
            <a:endParaRPr lang="cs-CZ" sz="3200" b="1" dirty="0">
              <a:latin typeface="Bookman Old Style" panose="02050604050505020204" pitchFamily="18" charset="0"/>
            </a:endParaRPr>
          </a:p>
          <a:p>
            <a:pPr marL="342900" indent="-342900">
              <a:buFontTx/>
              <a:buChar char="-"/>
            </a:pPr>
            <a:endParaRPr lang="cs-CZ" sz="900" i="1" dirty="0">
              <a:latin typeface="Bookman Old Style" panose="02050604050505020204" pitchFamily="18" charset="0"/>
            </a:endParaRPr>
          </a:p>
          <a:p>
            <a:pPr marL="342900" indent="-342900" rtl="0">
              <a:buFontTx/>
              <a:buChar char="-"/>
            </a:pPr>
            <a:r>
              <a:rPr lang="en-GB" sz="1400" b="1" i="0" u="none" strike="noStrike" dirty="0">
                <a:highlight>
                  <a:srgbClr val="000000">
                    <a:alpha val="0"/>
                  </a:srgbClr>
                </a:highlight>
                <a:latin typeface="Bookman Old Style"/>
              </a:rPr>
              <a:t>1882</a:t>
            </a:r>
            <a:r>
              <a:rPr lang="en-GB" sz="1400" b="0" i="0" u="none" strike="noStrike" dirty="0">
                <a:highlight>
                  <a:srgbClr val="000000">
                    <a:alpha val="0"/>
                  </a:srgbClr>
                </a:highlight>
                <a:latin typeface="Bookman Old Style"/>
              </a:rPr>
              <a:t> - </a:t>
            </a:r>
            <a:r>
              <a:rPr lang="en-GB" sz="1400" b="0" i="1" u="none" strike="noStrike" dirty="0">
                <a:highlight>
                  <a:srgbClr val="000000">
                    <a:alpha val="0"/>
                  </a:srgbClr>
                </a:highlight>
                <a:latin typeface="Bookman Old Style"/>
              </a:rPr>
              <a:t>Taaffe's electoral reform</a:t>
            </a:r>
            <a:r>
              <a:rPr lang="en-GB" sz="1400" b="0" i="0" u="none" strike="noStrike" dirty="0">
                <a:highlight>
                  <a:srgbClr val="000000">
                    <a:alpha val="0"/>
                  </a:srgbClr>
                </a:highlight>
                <a:latin typeface="Bookman Old Style"/>
              </a:rPr>
              <a:t> – reduction of property census from 10 gulden to 5 gulden of direct tax</a:t>
            </a:r>
            <a:r>
              <a:rPr lang="cs-CZ" sz="1400" b="0" i="0" u="none" strike="noStrike" dirty="0">
                <a:highlight>
                  <a:srgbClr val="000000">
                    <a:alpha val="0"/>
                  </a:srgbClr>
                </a:highlight>
                <a:latin typeface="Bookman Old Style"/>
              </a:rPr>
              <a:t>es</a:t>
            </a:r>
            <a:r>
              <a:rPr lang="en-GB" sz="1400" b="0" i="0" u="none" strike="noStrike" dirty="0">
                <a:highlight>
                  <a:srgbClr val="000000">
                    <a:alpha val="0"/>
                  </a:srgbClr>
                </a:highlight>
                <a:latin typeface="Bookman Old Style"/>
              </a:rPr>
              <a:t>.</a:t>
            </a:r>
            <a:endParaRPr lang="cs-CZ" sz="1400" dirty="0">
              <a:latin typeface="Bookman Old Style" panose="02050604050505020204" pitchFamily="18" charset="0"/>
            </a:endParaRPr>
          </a:p>
          <a:p>
            <a:pPr lvl="1"/>
            <a:r>
              <a:rPr lang="en-GB" sz="1400" b="1" i="0" u="none" strike="noStrike" dirty="0">
                <a:highlight>
                  <a:srgbClr val="000000">
                    <a:alpha val="0"/>
                  </a:srgbClr>
                </a:highlight>
                <a:latin typeface="Bookman Old Style"/>
              </a:rPr>
              <a:t>Expansion of the number of eligible voters</a:t>
            </a:r>
            <a:r>
              <a:rPr lang="en-GB" sz="1400" b="0" i="0" u="none" strike="noStrike" dirty="0">
                <a:highlight>
                  <a:srgbClr val="000000">
                    <a:alpha val="0"/>
                  </a:srgbClr>
                </a:highlight>
                <a:latin typeface="Bookman Old Style"/>
              </a:rPr>
              <a:t> in connection </a:t>
            </a:r>
            <a:r>
              <a:rPr lang="cs-CZ" sz="1400" dirty="0" err="1">
                <a:highlight>
                  <a:srgbClr val="000000">
                    <a:alpha val="0"/>
                  </a:srgbClr>
                </a:highlight>
                <a:latin typeface="Bookman Old Style"/>
              </a:rPr>
              <a:t>with</a:t>
            </a:r>
            <a:r>
              <a:rPr lang="en-GB" sz="1400" b="0" i="0" u="none" strike="noStrike" dirty="0">
                <a:highlight>
                  <a:srgbClr val="000000">
                    <a:alpha val="0"/>
                  </a:srgbClr>
                </a:highlight>
                <a:latin typeface="Bookman Old Style"/>
              </a:rPr>
              <a:t> the emergence and establishment of new political entities. The election census was also gradually reduced for elections to into diets.</a:t>
            </a:r>
          </a:p>
          <a:p>
            <a:endParaRPr lang="cs-CZ" sz="1400" dirty="0">
              <a:latin typeface="Bookman Old Style" panose="02050604050505020204" pitchFamily="18" charset="0"/>
            </a:endParaRPr>
          </a:p>
          <a:p>
            <a:pPr marL="342900" indent="-342900" rtl="0">
              <a:buFontTx/>
              <a:buChar char="-"/>
            </a:pPr>
            <a:r>
              <a:rPr lang="en-GB" sz="1400" b="1" i="0" u="none" strike="noStrike" dirty="0">
                <a:highlight>
                  <a:srgbClr val="000000">
                    <a:alpha val="0"/>
                  </a:srgbClr>
                </a:highlight>
                <a:latin typeface="Bookman Old Style"/>
              </a:rPr>
              <a:t>1896</a:t>
            </a:r>
            <a:r>
              <a:rPr lang="en-GB" sz="1400" b="0" i="0" u="none" strike="noStrike" dirty="0">
                <a:highlight>
                  <a:srgbClr val="000000">
                    <a:alpha val="0"/>
                  </a:srgbClr>
                </a:highlight>
                <a:latin typeface="Bookman Old Style"/>
              </a:rPr>
              <a:t> – the so-called </a:t>
            </a:r>
            <a:r>
              <a:rPr lang="en-GB" sz="1400" b="1" i="0" u="none" strike="noStrike" dirty="0" err="1">
                <a:highlight>
                  <a:srgbClr val="000000">
                    <a:alpha val="0"/>
                  </a:srgbClr>
                </a:highlight>
                <a:latin typeface="Bookman Old Style"/>
              </a:rPr>
              <a:t>Badeni's</a:t>
            </a:r>
            <a:r>
              <a:rPr lang="en-GB" sz="1400" b="1" i="0" u="none" strike="noStrike" dirty="0">
                <a:highlight>
                  <a:srgbClr val="000000">
                    <a:alpha val="0"/>
                  </a:srgbClr>
                </a:highlight>
                <a:latin typeface="Bookman Old Style"/>
              </a:rPr>
              <a:t> Electoral Reform</a:t>
            </a:r>
            <a:r>
              <a:rPr lang="en-GB" sz="1400" b="0" i="0" u="none" strike="noStrike" dirty="0">
                <a:highlight>
                  <a:srgbClr val="000000">
                    <a:alpha val="0"/>
                  </a:srgbClr>
                </a:highlight>
                <a:latin typeface="Bookman Old Style"/>
              </a:rPr>
              <a:t> concerning the elections into the </a:t>
            </a:r>
            <a:r>
              <a:rPr lang="en-GB" sz="1400" b="0" i="1" u="none" strike="noStrike" dirty="0">
                <a:highlight>
                  <a:srgbClr val="000000">
                    <a:alpha val="0"/>
                  </a:srgbClr>
                </a:highlight>
                <a:latin typeface="Bookman Old Style"/>
              </a:rPr>
              <a:t>Imperial Council</a:t>
            </a:r>
            <a:r>
              <a:rPr lang="cs-CZ" sz="1400" dirty="0">
                <a:highlight>
                  <a:srgbClr val="000000">
                    <a:alpha val="0"/>
                  </a:srgbClr>
                </a:highlight>
                <a:latin typeface="Bookman Old Style"/>
              </a:rPr>
              <a:t>. </a:t>
            </a:r>
            <a:r>
              <a:rPr lang="en-GB" sz="1400" b="0" i="0" u="none" strike="noStrike" dirty="0">
                <a:highlight>
                  <a:srgbClr val="000000">
                    <a:alpha val="0"/>
                  </a:srgbClr>
                </a:highlight>
                <a:latin typeface="Bookman Old Style"/>
              </a:rPr>
              <a:t>Introduction</a:t>
            </a:r>
            <a:r>
              <a:rPr lang="en-GB" sz="1400" b="0" i="1" u="none" strike="noStrike" dirty="0">
                <a:highlight>
                  <a:srgbClr val="000000">
                    <a:alpha val="0"/>
                  </a:srgbClr>
                </a:highlight>
                <a:latin typeface="Bookman Old Style"/>
              </a:rPr>
              <a:t> </a:t>
            </a:r>
            <a:r>
              <a:rPr lang="en-GB" sz="1400" b="0" i="0" u="none" strike="noStrike" dirty="0">
                <a:highlight>
                  <a:srgbClr val="000000">
                    <a:alpha val="0"/>
                  </a:srgbClr>
                </a:highlight>
                <a:latin typeface="Bookman Old Style"/>
              </a:rPr>
              <a:t>of the fifth</a:t>
            </a:r>
            <a:r>
              <a:rPr lang="en-GB" sz="1400" b="0" i="1" u="none" strike="noStrike" dirty="0">
                <a:highlight>
                  <a:srgbClr val="000000">
                    <a:alpha val="0"/>
                  </a:srgbClr>
                </a:highlight>
                <a:latin typeface="Bookman Old Style"/>
              </a:rPr>
              <a:t> </a:t>
            </a:r>
            <a:r>
              <a:rPr lang="en-GB" sz="1400" b="1" i="0" u="none" strike="noStrike" dirty="0">
                <a:highlight>
                  <a:srgbClr val="000000">
                    <a:alpha val="0"/>
                  </a:srgbClr>
                </a:highlight>
                <a:latin typeface="Bookman Old Style"/>
              </a:rPr>
              <a:t>general</a:t>
            </a:r>
            <a:r>
              <a:rPr lang="en-GB" sz="1400" b="0" i="1" u="none" strike="noStrike" dirty="0">
                <a:highlight>
                  <a:srgbClr val="000000">
                    <a:alpha val="0"/>
                  </a:srgbClr>
                </a:highlight>
                <a:latin typeface="Bookman Old Style"/>
              </a:rPr>
              <a:t> </a:t>
            </a:r>
            <a:r>
              <a:rPr lang="en-GB" sz="1400" b="1" i="0" u="none" strike="noStrike" dirty="0">
                <a:highlight>
                  <a:srgbClr val="000000">
                    <a:alpha val="0"/>
                  </a:srgbClr>
                </a:highlight>
                <a:latin typeface="Bookman Old Style"/>
              </a:rPr>
              <a:t>c</a:t>
            </a:r>
            <a:r>
              <a:rPr lang="cs-CZ" sz="1400" b="1" i="0" u="none" strike="noStrike" dirty="0" err="1">
                <a:highlight>
                  <a:srgbClr val="000000">
                    <a:alpha val="0"/>
                  </a:srgbClr>
                </a:highlight>
                <a:latin typeface="Bookman Old Style"/>
              </a:rPr>
              <a:t>ollege</a:t>
            </a:r>
            <a:r>
              <a:rPr lang="en-GB" sz="1400" b="0" i="1" u="none" strike="noStrike" dirty="0">
                <a:highlight>
                  <a:srgbClr val="000000">
                    <a:alpha val="0"/>
                  </a:srgbClr>
                </a:highlight>
                <a:latin typeface="Bookman Old Style"/>
              </a:rPr>
              <a:t> </a:t>
            </a:r>
            <a:r>
              <a:rPr lang="en-GB" sz="1400" b="0" i="0" u="none" strike="noStrike" dirty="0">
                <a:highlight>
                  <a:srgbClr val="000000">
                    <a:alpha val="0"/>
                  </a:srgbClr>
                </a:highlight>
                <a:latin typeface="Bookman Old Style"/>
              </a:rPr>
              <a:t>for which</a:t>
            </a:r>
            <a:r>
              <a:rPr lang="en-GB" sz="1400" b="0" i="1" u="none" strike="noStrike" dirty="0">
                <a:highlight>
                  <a:srgbClr val="000000">
                    <a:alpha val="0"/>
                  </a:srgbClr>
                </a:highlight>
                <a:latin typeface="Bookman Old Style"/>
              </a:rPr>
              <a:t> no property census was set</a:t>
            </a:r>
            <a:r>
              <a:rPr lang="cs-CZ" sz="1400" b="0" i="1" u="none" strike="noStrike" dirty="0">
                <a:highlight>
                  <a:srgbClr val="000000">
                    <a:alpha val="0"/>
                  </a:srgbClr>
                </a:highlight>
                <a:latin typeface="Bookman Old Style"/>
              </a:rPr>
              <a:t>.</a:t>
            </a:r>
            <a:r>
              <a:rPr lang="en-GB" sz="1400" b="0" i="1" u="none" strike="noStrike" dirty="0">
                <a:highlight>
                  <a:srgbClr val="000000">
                    <a:alpha val="0"/>
                  </a:srgbClr>
                </a:highlight>
                <a:latin typeface="Bookman Old Style"/>
              </a:rPr>
              <a:t> </a:t>
            </a:r>
            <a:r>
              <a:rPr lang="cs-CZ" sz="1400" b="0" i="1" u="none" strike="noStrike" dirty="0">
                <a:highlight>
                  <a:srgbClr val="000000">
                    <a:alpha val="0"/>
                  </a:srgbClr>
                </a:highlight>
                <a:latin typeface="Bookman Old Style"/>
              </a:rPr>
              <a:t>                                    </a:t>
            </a:r>
            <a:r>
              <a:rPr lang="en-GB" sz="1400" b="0" i="0" u="none" strike="noStrike" dirty="0">
                <a:highlight>
                  <a:srgbClr val="000000">
                    <a:alpha val="0"/>
                  </a:srgbClr>
                </a:highlight>
                <a:latin typeface="Bookman Old Style"/>
              </a:rPr>
              <a:t>Suffrage for all men over </a:t>
            </a:r>
            <a:r>
              <a:rPr lang="en-GB" sz="1400" b="1" i="0" u="none" strike="noStrike" dirty="0">
                <a:highlight>
                  <a:srgbClr val="000000">
                    <a:alpha val="0"/>
                  </a:srgbClr>
                </a:highlight>
                <a:latin typeface="Bookman Old Style"/>
              </a:rPr>
              <a:t>24 years of age</a:t>
            </a:r>
            <a:r>
              <a:rPr lang="en-GB" sz="1400" b="0" i="0" u="none" strike="noStrike" dirty="0">
                <a:highlight>
                  <a:srgbClr val="000000">
                    <a:alpha val="0"/>
                  </a:srgbClr>
                </a:highlight>
                <a:latin typeface="Bookman Old Style"/>
              </a:rPr>
              <a:t>. This c</a:t>
            </a:r>
            <a:r>
              <a:rPr lang="cs-CZ" sz="1400" b="0" i="0" u="none" strike="noStrike" dirty="0" err="1">
                <a:highlight>
                  <a:srgbClr val="000000">
                    <a:alpha val="0"/>
                  </a:srgbClr>
                </a:highlight>
                <a:latin typeface="Bookman Old Style"/>
              </a:rPr>
              <a:t>ollege</a:t>
            </a:r>
            <a:r>
              <a:rPr lang="en-GB" sz="1400" b="0" i="0" u="none" strike="noStrike" dirty="0">
                <a:highlight>
                  <a:srgbClr val="000000">
                    <a:alpha val="0"/>
                  </a:srgbClr>
                </a:highlight>
                <a:latin typeface="Bookman Old Style"/>
              </a:rPr>
              <a:t> had 72 seats compared t</a:t>
            </a:r>
            <a:r>
              <a:rPr lang="cs-CZ" sz="1400" b="0" i="0" u="none" strike="noStrike" dirty="0">
                <a:highlight>
                  <a:srgbClr val="000000">
                    <a:alpha val="0"/>
                  </a:srgbClr>
                </a:highlight>
                <a:latin typeface="Bookman Old Style"/>
              </a:rPr>
              <a:t>o </a:t>
            </a:r>
            <a:r>
              <a:rPr lang="en-GB" sz="1400" b="0" i="0" u="none" strike="noStrike" dirty="0">
                <a:highlight>
                  <a:srgbClr val="000000">
                    <a:alpha val="0"/>
                  </a:srgbClr>
                </a:highlight>
                <a:latin typeface="Bookman Old Style"/>
              </a:rPr>
              <a:t>the 353 distributed among the four curia of the Imperial Council – the number of deputies increased to 425.</a:t>
            </a:r>
            <a:r>
              <a:rPr lang="cs-CZ" sz="1400" dirty="0">
                <a:highlight>
                  <a:srgbClr val="000000">
                    <a:alpha val="0"/>
                  </a:srgbClr>
                </a:highlight>
                <a:latin typeface="Bookman Old Style" panose="02050604050505020204" pitchFamily="18" charset="0"/>
              </a:rPr>
              <a:t>                                                                                                                               </a:t>
            </a:r>
            <a:r>
              <a:rPr lang="en-GB" sz="1400" b="0" i="0" u="none" strike="noStrike" dirty="0">
                <a:highlight>
                  <a:srgbClr val="000000">
                    <a:alpha val="0"/>
                  </a:srgbClr>
                </a:highlight>
                <a:latin typeface="Bookman Old Style"/>
              </a:rPr>
              <a:t>The ever-increasing pressure </a:t>
            </a:r>
            <a:r>
              <a:rPr lang="cs-CZ" sz="1400" dirty="0" err="1">
                <a:highlight>
                  <a:srgbClr val="000000">
                    <a:alpha val="0"/>
                  </a:srgbClr>
                </a:highlight>
                <a:latin typeface="Bookman Old Style"/>
              </a:rPr>
              <a:t>from</a:t>
            </a:r>
            <a:r>
              <a:rPr lang="en-GB" sz="1400" b="0" i="0" u="none" strike="noStrike" dirty="0">
                <a:highlight>
                  <a:srgbClr val="000000">
                    <a:alpha val="0"/>
                  </a:srgbClr>
                </a:highlight>
                <a:latin typeface="Bookman Old Style"/>
              </a:rPr>
              <a:t> social </a:t>
            </a:r>
            <a:r>
              <a:rPr lang="en-GB" sz="1400" b="0" i="0" u="none" strike="noStrike" dirty="0" err="1">
                <a:highlight>
                  <a:srgbClr val="000000">
                    <a:alpha val="0"/>
                  </a:srgbClr>
                </a:highlight>
                <a:latin typeface="Bookman Old Style"/>
              </a:rPr>
              <a:t>democra</a:t>
            </a:r>
            <a:r>
              <a:rPr lang="cs-CZ" sz="1400" b="0" i="0" u="none" strike="noStrike" dirty="0" err="1">
                <a:highlight>
                  <a:srgbClr val="000000">
                    <a:alpha val="0"/>
                  </a:srgbClr>
                </a:highlight>
                <a:latin typeface="Bookman Old Style"/>
              </a:rPr>
              <a:t>ts</a:t>
            </a:r>
            <a:r>
              <a:rPr lang="en-GB" sz="1400" b="0" i="0" u="none" strike="noStrike" dirty="0">
                <a:highlight>
                  <a:srgbClr val="000000">
                    <a:alpha val="0"/>
                  </a:srgbClr>
                </a:highlight>
                <a:latin typeface="Bookman Old Style"/>
              </a:rPr>
              <a:t> to pass </a:t>
            </a:r>
            <a:r>
              <a:rPr lang="en-GB" sz="1400" b="1" i="0" u="none" strike="noStrike" dirty="0">
                <a:highlight>
                  <a:srgbClr val="000000">
                    <a:alpha val="0"/>
                  </a:srgbClr>
                </a:highlight>
                <a:latin typeface="Bookman Old Style"/>
              </a:rPr>
              <a:t>universal</a:t>
            </a:r>
            <a:r>
              <a:rPr lang="en-GB" sz="1400" b="0" i="0" u="none" strike="noStrike" dirty="0">
                <a:highlight>
                  <a:srgbClr val="000000">
                    <a:alpha val="0"/>
                  </a:srgbClr>
                </a:highlight>
                <a:latin typeface="Bookman Old Style"/>
              </a:rPr>
              <a:t> </a:t>
            </a:r>
            <a:r>
              <a:rPr lang="en-GB" sz="1400" b="1" i="0" u="none" strike="noStrike" dirty="0">
                <a:highlight>
                  <a:srgbClr val="000000">
                    <a:alpha val="0"/>
                  </a:srgbClr>
                </a:highlight>
                <a:latin typeface="Bookman Old Style"/>
              </a:rPr>
              <a:t>suffrage</a:t>
            </a:r>
            <a:endParaRPr lang="cs-CZ" sz="1400" b="1" i="0" u="none" strike="noStrike" dirty="0">
              <a:highlight>
                <a:srgbClr val="000000">
                  <a:alpha val="0"/>
                </a:srgbClr>
              </a:highlight>
              <a:latin typeface="Bookman Old Style"/>
            </a:endParaRPr>
          </a:p>
          <a:p>
            <a:pPr rtl="0"/>
            <a:endParaRPr lang="cs-CZ" sz="1400" dirty="0">
              <a:latin typeface="Bookman Old Style" panose="02050604050505020204" pitchFamily="18" charset="0"/>
            </a:endParaRPr>
          </a:p>
          <a:p>
            <a:pPr marL="342900" indent="-342900" rtl="0">
              <a:buFontTx/>
              <a:buChar char="-"/>
            </a:pPr>
            <a:r>
              <a:rPr lang="en-GB" sz="1400" b="1" i="0" u="none" strike="noStrike" dirty="0">
                <a:highlight>
                  <a:srgbClr val="000000">
                    <a:alpha val="0"/>
                  </a:srgbClr>
                </a:highlight>
                <a:latin typeface="Bookman Old Style"/>
              </a:rPr>
              <a:t>1907 </a:t>
            </a:r>
            <a:r>
              <a:rPr lang="en-GB" sz="1400" b="0" i="0" u="none" strike="noStrike" dirty="0">
                <a:highlight>
                  <a:srgbClr val="000000">
                    <a:alpha val="0"/>
                  </a:srgbClr>
                </a:highlight>
                <a:latin typeface="Bookman Old Style"/>
              </a:rPr>
              <a:t> – Introduction</a:t>
            </a:r>
            <a:r>
              <a:rPr lang="en-GB" sz="1400" b="1" i="0" u="none" strike="noStrike" dirty="0">
                <a:highlight>
                  <a:srgbClr val="000000">
                    <a:alpha val="0"/>
                  </a:srgbClr>
                </a:highlight>
                <a:latin typeface="Bookman Old Style"/>
              </a:rPr>
              <a:t> </a:t>
            </a:r>
            <a:r>
              <a:rPr lang="en-GB" sz="1400" i="0" u="none" strike="noStrike" dirty="0">
                <a:highlight>
                  <a:srgbClr val="000000">
                    <a:alpha val="0"/>
                  </a:srgbClr>
                </a:highlight>
                <a:latin typeface="Bookman Old Style"/>
              </a:rPr>
              <a:t>of </a:t>
            </a:r>
            <a:r>
              <a:rPr lang="en-GB" sz="1400" b="1" i="0" u="none" strike="noStrike" dirty="0">
                <a:highlight>
                  <a:srgbClr val="000000">
                    <a:alpha val="0"/>
                  </a:srgbClr>
                </a:highlight>
                <a:latin typeface="Bookman Old Style"/>
              </a:rPr>
              <a:t>universal suffrage for the Chamber of Deputies of the Imperial Council </a:t>
            </a:r>
            <a:r>
              <a:rPr lang="en-GB" sz="1400" b="0" i="0" u="none" strike="noStrike" dirty="0">
                <a:highlight>
                  <a:srgbClr val="000000">
                    <a:alpha val="0"/>
                  </a:srgbClr>
                </a:highlight>
                <a:latin typeface="Bookman Old Style"/>
              </a:rPr>
              <a:t>.</a:t>
            </a:r>
            <a:endParaRPr lang="cs-CZ" sz="1400" dirty="0">
              <a:latin typeface="Bookman Old Style" panose="02050604050505020204" pitchFamily="18" charset="0"/>
            </a:endParaRPr>
          </a:p>
          <a:p>
            <a:pPr marL="342900" indent="-342900" rtl="0">
              <a:buFontTx/>
              <a:buChar char="-"/>
            </a:pPr>
            <a:r>
              <a:rPr lang="en-GB" sz="1400" b="1" i="0" u="none" strike="noStrike" dirty="0">
                <a:highlight>
                  <a:srgbClr val="000000">
                    <a:alpha val="0"/>
                  </a:srgbClr>
                </a:highlight>
                <a:latin typeface="Bookman Old Style"/>
              </a:rPr>
              <a:t>Abolishing of c</a:t>
            </a:r>
            <a:r>
              <a:rPr lang="cs-CZ" sz="1400" b="1" i="0" u="none" strike="noStrike" dirty="0" err="1">
                <a:highlight>
                  <a:srgbClr val="000000">
                    <a:alpha val="0"/>
                  </a:srgbClr>
                </a:highlight>
                <a:latin typeface="Bookman Old Style"/>
              </a:rPr>
              <a:t>olleges</a:t>
            </a:r>
            <a:r>
              <a:rPr lang="en-GB" sz="1400" b="0" i="0" u="none" strike="noStrike" dirty="0">
                <a:highlight>
                  <a:srgbClr val="000000">
                    <a:alpha val="0"/>
                  </a:srgbClr>
                </a:highlight>
                <a:latin typeface="Bookman Old Style"/>
              </a:rPr>
              <a:t>. Cisleithania was divided into constituencies, in which only one deputy was elected in general elections (only Galicia had two – one Polish, the other Ruthenian)</a:t>
            </a:r>
            <a:endParaRPr lang="cs-CZ" sz="1400" dirty="0">
              <a:latin typeface="Bookman Old Style" panose="02050604050505020204" pitchFamily="18" charset="0"/>
            </a:endParaRPr>
          </a:p>
          <a:p>
            <a:pPr marL="342900" indent="-342900" rtl="0">
              <a:buFontTx/>
              <a:buChar char="-"/>
            </a:pPr>
            <a:r>
              <a:rPr lang="en-GB" sz="1400" b="0" i="0" u="none" strike="noStrike" dirty="0">
                <a:highlight>
                  <a:srgbClr val="000000">
                    <a:alpha val="0"/>
                  </a:srgbClr>
                </a:highlight>
                <a:latin typeface="Bookman Old Style"/>
              </a:rPr>
              <a:t>The number of deputies to the Imperial Council increased to </a:t>
            </a:r>
            <a:r>
              <a:rPr lang="en-GB" sz="1400" b="1" i="0" u="none" strike="noStrike" dirty="0">
                <a:highlight>
                  <a:srgbClr val="000000">
                    <a:alpha val="0"/>
                  </a:srgbClr>
                </a:highlight>
                <a:latin typeface="Bookman Old Style"/>
              </a:rPr>
              <a:t>516</a:t>
            </a:r>
            <a:r>
              <a:rPr lang="en-GB" sz="1400" b="0" i="0" u="none" strike="noStrike" dirty="0">
                <a:highlight>
                  <a:srgbClr val="000000">
                    <a:alpha val="0"/>
                  </a:srgbClr>
                </a:highlight>
                <a:latin typeface="Bookman Old Style"/>
              </a:rPr>
              <a:t> (130 Bohemia, 49 Moravia, 15 Silesia)</a:t>
            </a:r>
          </a:p>
          <a:p>
            <a:pPr marL="342900" indent="-342900" rtl="0">
              <a:buFontTx/>
              <a:buChar char="-"/>
            </a:pPr>
            <a:r>
              <a:rPr lang="en-GB" sz="1400" b="0" i="1" u="none" strike="noStrike" dirty="0">
                <a:highlight>
                  <a:srgbClr val="000000">
                    <a:alpha val="0"/>
                  </a:srgbClr>
                </a:highlight>
                <a:latin typeface="Bookman Old Style"/>
              </a:rPr>
              <a:t>Active suffrage – </a:t>
            </a:r>
            <a:r>
              <a:rPr lang="cs-CZ" sz="1400" b="0" i="1" u="none" strike="noStrike" dirty="0" err="1">
                <a:highlight>
                  <a:srgbClr val="000000">
                    <a:alpha val="0"/>
                  </a:srgbClr>
                </a:highlight>
                <a:latin typeface="Bookman Old Style"/>
              </a:rPr>
              <a:t>age</a:t>
            </a:r>
            <a:r>
              <a:rPr lang="cs-CZ" sz="1400" b="0" i="1" u="none" strike="noStrike" dirty="0">
                <a:highlight>
                  <a:srgbClr val="000000">
                    <a:alpha val="0"/>
                  </a:srgbClr>
                </a:highlight>
                <a:latin typeface="Bookman Old Style"/>
              </a:rPr>
              <a:t> </a:t>
            </a:r>
            <a:r>
              <a:rPr lang="en-GB" sz="1400" b="0" i="1" u="none" strike="noStrike" dirty="0">
                <a:highlight>
                  <a:srgbClr val="000000">
                    <a:alpha val="0"/>
                  </a:srgbClr>
                </a:highlight>
                <a:latin typeface="Bookman Old Style"/>
              </a:rPr>
              <a:t>24</a:t>
            </a:r>
            <a:r>
              <a:rPr lang="en-GB" sz="1400" b="0" i="0" u="none" strike="noStrike" dirty="0">
                <a:highlight>
                  <a:srgbClr val="000000">
                    <a:alpha val="0"/>
                  </a:srgbClr>
                </a:highlight>
                <a:latin typeface="Bookman Old Style"/>
              </a:rPr>
              <a:t>;</a:t>
            </a:r>
            <a:r>
              <a:rPr lang="en-GB" sz="1400" b="0" i="1" u="none" strike="noStrike" dirty="0">
                <a:highlight>
                  <a:srgbClr val="000000">
                    <a:alpha val="0"/>
                  </a:srgbClr>
                </a:highlight>
                <a:latin typeface="Bookman Old Style"/>
              </a:rPr>
              <a:t> Passive suffrage – </a:t>
            </a:r>
            <a:r>
              <a:rPr lang="cs-CZ" sz="1400" b="0" i="1" u="none" strike="noStrike" dirty="0" err="1">
                <a:highlight>
                  <a:srgbClr val="000000">
                    <a:alpha val="0"/>
                  </a:srgbClr>
                </a:highlight>
                <a:latin typeface="Bookman Old Style"/>
              </a:rPr>
              <a:t>age</a:t>
            </a:r>
            <a:r>
              <a:rPr lang="cs-CZ" sz="1400" b="0" i="1" u="none" strike="noStrike" dirty="0">
                <a:highlight>
                  <a:srgbClr val="000000">
                    <a:alpha val="0"/>
                  </a:srgbClr>
                </a:highlight>
                <a:latin typeface="Bookman Old Style"/>
              </a:rPr>
              <a:t> </a:t>
            </a:r>
            <a:r>
              <a:rPr lang="en-GB" sz="1400" b="0" i="1" u="none" strike="noStrike" dirty="0">
                <a:highlight>
                  <a:srgbClr val="000000">
                    <a:alpha val="0"/>
                  </a:srgbClr>
                </a:highlight>
                <a:latin typeface="Bookman Old Style"/>
              </a:rPr>
              <a:t>30</a:t>
            </a:r>
          </a:p>
          <a:p>
            <a:pPr marL="342900" indent="-342900">
              <a:buFontTx/>
              <a:buChar char="-"/>
            </a:pPr>
            <a:endParaRPr lang="cs-CZ" sz="1400" dirty="0">
              <a:latin typeface="Bookman Old Style" panose="02050604050505020204" pitchFamily="18" charset="0"/>
            </a:endParaRPr>
          </a:p>
          <a:p>
            <a:pPr marL="342900" indent="-342900" rtl="0">
              <a:buFontTx/>
              <a:buChar char="-"/>
            </a:pPr>
            <a:r>
              <a:rPr lang="en-GB" sz="1400" b="0" i="0" u="none" strike="noStrike" dirty="0">
                <a:highlight>
                  <a:srgbClr val="000000">
                    <a:alpha val="0"/>
                  </a:srgbClr>
                </a:highlight>
                <a:latin typeface="Bookman Old Style"/>
              </a:rPr>
              <a:t>Again, </a:t>
            </a:r>
            <a:r>
              <a:rPr lang="en-GB" sz="1400" b="1" i="0" u="none" strike="noStrike" dirty="0">
                <a:highlight>
                  <a:srgbClr val="000000">
                    <a:alpha val="0"/>
                  </a:srgbClr>
                </a:highlight>
                <a:latin typeface="Bookman Old Style"/>
              </a:rPr>
              <a:t>women</a:t>
            </a:r>
            <a:r>
              <a:rPr lang="en-GB" sz="1400" b="0" i="0" u="none" strike="noStrike" dirty="0">
                <a:highlight>
                  <a:srgbClr val="000000">
                    <a:alpha val="0"/>
                  </a:srgbClr>
                </a:highlight>
                <a:latin typeface="Bookman Old Style"/>
              </a:rPr>
              <a:t> and members of armed forces were excluded from the right to vote</a:t>
            </a:r>
            <a:endParaRPr lang="cs-CZ" sz="1400" dirty="0">
              <a:latin typeface="Bookman Old Style" panose="02050604050505020204" pitchFamily="18" charset="0"/>
            </a:endParaRPr>
          </a:p>
          <a:p>
            <a:pPr marL="342900" indent="-342900">
              <a:buFontTx/>
              <a:buChar char="-"/>
            </a:pPr>
            <a:endParaRPr lang="cs-CZ" sz="2400" i="1" dirty="0">
              <a:latin typeface="Bookman Old Style" panose="02050604050505020204" pitchFamily="18" charset="0"/>
            </a:endParaRPr>
          </a:p>
        </p:txBody>
      </p:sp>
    </p:spTree>
    <p:extLst>
      <p:ext uri="{BB962C8B-B14F-4D97-AF65-F5344CB8AC3E}">
        <p14:creationId xmlns:p14="http://schemas.microsoft.com/office/powerpoint/2010/main" val="3365890837"/>
      </p:ext>
    </p:extLst>
  </p:cSld>
  <p:clrMapOvr>
    <a:masterClrMapping/>
  </p:clrMapOvr>
  <p:transition/>
  <p:extLst>
    <p:ext uri="{6950BFC3-D8DA-4A85-94F7-54DA5524770B}">
      <p188:commentRel xmlns=""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99505" y="1146672"/>
            <a:ext cx="8611986" cy="5693866"/>
          </a:xfrm>
          <a:prstGeom prst="rect">
            <a:avLst/>
          </a:prstGeom>
          <a:noFill/>
        </p:spPr>
        <p:txBody>
          <a:bodyPr wrap="square" rtlCol="0">
            <a:noAutofit/>
          </a:bodyPr>
          <a:lstStyle/>
          <a:p>
            <a:pPr algn="ctr" rtl="0"/>
            <a:r>
              <a:rPr lang="en-GB" sz="2800" b="1" i="0" u="none" strike="noStrike" dirty="0">
                <a:highlight>
                  <a:srgbClr val="000000">
                    <a:alpha val="0"/>
                  </a:srgbClr>
                </a:highlight>
                <a:latin typeface="Bookman Old Style"/>
              </a:rPr>
              <a:t>Electoral </a:t>
            </a:r>
            <a:r>
              <a:rPr lang="cs-CZ" sz="2800" b="1" i="0" u="none" strike="noStrike" dirty="0">
                <a:highlight>
                  <a:srgbClr val="000000">
                    <a:alpha val="0"/>
                  </a:srgbClr>
                </a:highlight>
                <a:latin typeface="Bookman Old Style"/>
              </a:rPr>
              <a:t>S</a:t>
            </a:r>
            <a:r>
              <a:rPr lang="en-GB" sz="2800" b="1" i="0" u="none" strike="noStrike" dirty="0" err="1">
                <a:highlight>
                  <a:srgbClr val="000000">
                    <a:alpha val="0"/>
                  </a:srgbClr>
                </a:highlight>
                <a:latin typeface="Bookman Old Style"/>
              </a:rPr>
              <a:t>ystem</a:t>
            </a:r>
            <a:r>
              <a:rPr lang="en-GB" sz="2800" b="1" i="0" u="none" strike="noStrike" dirty="0">
                <a:highlight>
                  <a:srgbClr val="000000">
                    <a:alpha val="0"/>
                  </a:srgbClr>
                </a:highlight>
                <a:latin typeface="Bookman Old Style"/>
              </a:rPr>
              <a:t> 1848–1918: </a:t>
            </a:r>
            <a:r>
              <a:rPr lang="cs-CZ" sz="2800" b="1" i="0" u="none" strike="noStrike" dirty="0">
                <a:highlight>
                  <a:srgbClr val="000000">
                    <a:alpha val="0"/>
                  </a:srgbClr>
                </a:highlight>
                <a:latin typeface="Bookman Old Style"/>
              </a:rPr>
              <a:t>M</a:t>
            </a:r>
            <a:r>
              <a:rPr lang="en-GB" sz="2800" b="1" i="0" u="none" strike="noStrike" dirty="0" err="1">
                <a:highlight>
                  <a:srgbClr val="000000">
                    <a:alpha val="0"/>
                  </a:srgbClr>
                </a:highlight>
                <a:latin typeface="Bookman Old Style"/>
              </a:rPr>
              <a:t>unicipalities</a:t>
            </a:r>
            <a:r>
              <a:rPr lang="en-GB" sz="2800" b="1" i="0" u="none" strike="noStrike" dirty="0">
                <a:highlight>
                  <a:srgbClr val="000000">
                    <a:alpha val="0"/>
                  </a:srgbClr>
                </a:highlight>
                <a:latin typeface="Bookman Old Style"/>
              </a:rPr>
              <a:t> and </a:t>
            </a:r>
            <a:r>
              <a:rPr lang="cs-CZ" sz="2800" b="1" i="0" u="none" strike="noStrike" dirty="0">
                <a:highlight>
                  <a:srgbClr val="000000">
                    <a:alpha val="0"/>
                  </a:srgbClr>
                </a:highlight>
                <a:latin typeface="Bookman Old Style"/>
              </a:rPr>
              <a:t>C</a:t>
            </a:r>
            <a:r>
              <a:rPr lang="en-GB" sz="2800" b="1" i="0" u="none" strike="noStrike" dirty="0" err="1">
                <a:highlight>
                  <a:srgbClr val="000000">
                    <a:alpha val="0"/>
                  </a:srgbClr>
                </a:highlight>
                <a:latin typeface="Bookman Old Style"/>
              </a:rPr>
              <a:t>ities</a:t>
            </a:r>
            <a:r>
              <a:rPr lang="en-GB" sz="2800" b="1" i="0" u="none" strike="noStrike" dirty="0">
                <a:highlight>
                  <a:srgbClr val="000000">
                    <a:alpha val="0"/>
                  </a:srgbClr>
                </a:highlight>
                <a:latin typeface="Bookman Old Style"/>
              </a:rPr>
              <a:t> </a:t>
            </a:r>
            <a:endParaRPr lang="cs-CZ" sz="2800" b="1" dirty="0">
              <a:latin typeface="Bookman Old Style" panose="02050604050505020204" pitchFamily="18" charset="0"/>
            </a:endParaRPr>
          </a:p>
          <a:p>
            <a:pPr marL="342900" indent="-342900">
              <a:buFontTx/>
              <a:buChar char="-"/>
            </a:pPr>
            <a:endParaRPr lang="cs-CZ" sz="1600" dirty="0">
              <a:latin typeface="Bookman Old Style" panose="02050604050505020204" pitchFamily="18" charset="0"/>
            </a:endParaRPr>
          </a:p>
          <a:p>
            <a:pPr marL="342900" indent="-342900" rtl="0">
              <a:buFontTx/>
              <a:buChar char="-"/>
            </a:pPr>
            <a:r>
              <a:rPr lang="en-GB" sz="1400" b="0" i="0" u="none" strike="noStrike" dirty="0">
                <a:highlight>
                  <a:srgbClr val="000000">
                    <a:alpha val="0"/>
                  </a:srgbClr>
                </a:highlight>
                <a:latin typeface="Bookman Old Style"/>
              </a:rPr>
              <a:t>Elections to municipal and city councils developed completely independently, although most of the principles and procedures were identical to the elections to the Imperial Council and </a:t>
            </a:r>
            <a:r>
              <a:rPr lang="cs-CZ" sz="1400" b="0" i="0" u="none" strike="noStrike" dirty="0" err="1">
                <a:highlight>
                  <a:srgbClr val="000000">
                    <a:alpha val="0"/>
                  </a:srgbClr>
                </a:highlight>
                <a:latin typeface="Bookman Old Style"/>
              </a:rPr>
              <a:t>provincial</a:t>
            </a:r>
            <a:r>
              <a:rPr lang="cs-CZ" sz="1400" b="0" i="0" u="none" strike="noStrike" dirty="0">
                <a:highlight>
                  <a:srgbClr val="000000">
                    <a:alpha val="0"/>
                  </a:srgbClr>
                </a:highlight>
                <a:latin typeface="Bookman Old Style"/>
              </a:rPr>
              <a:t> </a:t>
            </a:r>
            <a:r>
              <a:rPr lang="en-GB" sz="1400" b="0" i="0" u="none" strike="noStrike" dirty="0">
                <a:highlight>
                  <a:srgbClr val="000000">
                    <a:alpha val="0"/>
                  </a:srgbClr>
                </a:highlight>
                <a:latin typeface="Bookman Old Style"/>
              </a:rPr>
              <a:t>diets.</a:t>
            </a:r>
          </a:p>
          <a:p>
            <a:pPr marL="342900" indent="-342900">
              <a:buFontTx/>
              <a:buChar char="-"/>
            </a:pPr>
            <a:endParaRPr lang="cs-CZ" sz="1400" dirty="0">
              <a:latin typeface="Bookman Old Style" panose="02050604050505020204" pitchFamily="18" charset="0"/>
            </a:endParaRPr>
          </a:p>
          <a:p>
            <a:pPr marL="342900" indent="-342900" rtl="0">
              <a:buFontTx/>
              <a:buChar char="-"/>
            </a:pPr>
            <a:r>
              <a:rPr lang="en-GB" sz="1400" b="1" i="0" u="none" strike="noStrike" dirty="0">
                <a:highlight>
                  <a:srgbClr val="000000">
                    <a:alpha val="0"/>
                  </a:srgbClr>
                </a:highlight>
                <a:latin typeface="Bookman Old Style"/>
              </a:rPr>
              <a:t>Restrictions – census</a:t>
            </a:r>
            <a:r>
              <a:rPr lang="en-GB" sz="1400" b="0" i="0" u="none" strike="noStrike" dirty="0">
                <a:highlight>
                  <a:srgbClr val="000000">
                    <a:alpha val="0"/>
                  </a:srgbClr>
                </a:highlight>
                <a:latin typeface="Bookman Old Style"/>
              </a:rPr>
              <a:t>:</a:t>
            </a:r>
            <a:r>
              <a:rPr lang="cs-CZ" sz="1400" b="0" i="0" u="none" strike="noStrike" dirty="0">
                <a:highlight>
                  <a:srgbClr val="000000">
                    <a:alpha val="0"/>
                  </a:srgbClr>
                </a:highlight>
                <a:latin typeface="Bookman Old Style"/>
              </a:rPr>
              <a:t> </a:t>
            </a:r>
            <a:r>
              <a:rPr lang="en-GB" sz="1400" b="0" i="1" u="none" strike="noStrike" dirty="0">
                <a:highlight>
                  <a:srgbClr val="000000">
                    <a:alpha val="0"/>
                  </a:srgbClr>
                </a:highlight>
                <a:latin typeface="Bookman Old Style"/>
              </a:rPr>
              <a:t>property</a:t>
            </a:r>
            <a:r>
              <a:rPr lang="en-GB" sz="1400" b="0" i="0" u="none" strike="noStrike" dirty="0">
                <a:highlight>
                  <a:srgbClr val="000000">
                    <a:alpha val="0"/>
                  </a:srgbClr>
                </a:highlight>
                <a:latin typeface="Bookman Old Style"/>
              </a:rPr>
              <a:t>,</a:t>
            </a:r>
            <a:r>
              <a:rPr lang="cs-CZ" sz="1400" b="0" i="0" u="none" strike="noStrike" dirty="0">
                <a:highlight>
                  <a:srgbClr val="000000">
                    <a:alpha val="0"/>
                  </a:srgbClr>
                </a:highlight>
                <a:latin typeface="Bookman Old Style"/>
              </a:rPr>
              <a:t> </a:t>
            </a:r>
            <a:r>
              <a:rPr lang="en-GB" sz="1400" b="0" i="1" u="none" strike="noStrike" dirty="0">
                <a:highlight>
                  <a:srgbClr val="000000">
                    <a:alpha val="0"/>
                  </a:srgbClr>
                </a:highlight>
                <a:latin typeface="Bookman Old Style"/>
              </a:rPr>
              <a:t>residence</a:t>
            </a:r>
            <a:r>
              <a:rPr lang="en-GB" sz="1400" b="0" i="0" u="none" strike="noStrike" dirty="0">
                <a:highlight>
                  <a:srgbClr val="000000">
                    <a:alpha val="0"/>
                  </a:srgbClr>
                </a:highlight>
                <a:latin typeface="Bookman Old Style"/>
              </a:rPr>
              <a:t>,</a:t>
            </a:r>
            <a:r>
              <a:rPr lang="cs-CZ" sz="1400" b="0" i="0" u="none" strike="noStrike" dirty="0">
                <a:highlight>
                  <a:srgbClr val="000000">
                    <a:alpha val="0"/>
                  </a:srgbClr>
                </a:highlight>
                <a:latin typeface="Bookman Old Style"/>
              </a:rPr>
              <a:t> </a:t>
            </a:r>
            <a:r>
              <a:rPr lang="en-GB" sz="1400" b="0" i="1" u="none" strike="noStrike" dirty="0">
                <a:highlight>
                  <a:srgbClr val="000000">
                    <a:alpha val="0"/>
                  </a:srgbClr>
                </a:highlight>
                <a:latin typeface="Bookman Old Style"/>
              </a:rPr>
              <a:t>age</a:t>
            </a:r>
          </a:p>
          <a:p>
            <a:pPr marL="342900" indent="-342900">
              <a:buFontTx/>
              <a:buChar char="-"/>
            </a:pPr>
            <a:endParaRPr lang="cs-CZ" sz="1400" dirty="0">
              <a:latin typeface="Bookman Old Style" panose="02050604050505020204" pitchFamily="18" charset="0"/>
            </a:endParaRPr>
          </a:p>
          <a:p>
            <a:pPr marL="342900" indent="-342900" rtl="0">
              <a:buFontTx/>
              <a:buChar char="-"/>
            </a:pPr>
            <a:r>
              <a:rPr lang="en-GB" sz="1400" b="0" i="1" u="none" strike="noStrike" dirty="0">
                <a:highlight>
                  <a:srgbClr val="000000">
                    <a:alpha val="0"/>
                  </a:srgbClr>
                </a:highlight>
                <a:latin typeface="Bookman Old Style"/>
              </a:rPr>
              <a:t>Exclusion of women</a:t>
            </a:r>
            <a:r>
              <a:rPr lang="en-GB" sz="1400" b="0" i="0" u="none" strike="noStrike" dirty="0">
                <a:highlight>
                  <a:srgbClr val="000000">
                    <a:alpha val="0"/>
                  </a:srgbClr>
                </a:highlight>
                <a:latin typeface="Bookman Old Style"/>
              </a:rPr>
              <a:t>, the army, members of the police</a:t>
            </a:r>
          </a:p>
          <a:p>
            <a:pPr marL="342900" indent="-342900">
              <a:buFontTx/>
              <a:buChar char="-"/>
            </a:pPr>
            <a:endParaRPr lang="cs-CZ" sz="1400" dirty="0">
              <a:latin typeface="Bookman Old Style" panose="02050604050505020204" pitchFamily="18" charset="0"/>
            </a:endParaRPr>
          </a:p>
          <a:p>
            <a:pPr marL="342900" indent="-342900" rtl="0">
              <a:buFontTx/>
              <a:buChar char="-"/>
            </a:pPr>
            <a:r>
              <a:rPr lang="en-GB" sz="1400" b="1" i="0" u="sng" strike="noStrike" dirty="0">
                <a:highlight>
                  <a:srgbClr val="000000">
                    <a:alpha val="0"/>
                  </a:srgbClr>
                </a:highlight>
                <a:latin typeface="Bookman Old Style"/>
              </a:rPr>
              <a:t>MUNICIPALITIES AND CITIES</a:t>
            </a:r>
            <a:endParaRPr lang="cs-CZ" sz="1400" b="1" u="sng" dirty="0">
              <a:latin typeface="Bookman Old Style" panose="02050604050505020204" pitchFamily="18" charset="0"/>
            </a:endParaRPr>
          </a:p>
          <a:p>
            <a:pPr lvl="1"/>
            <a:r>
              <a:rPr lang="en-GB" sz="1400" b="0" i="0" u="none" strike="noStrike" dirty="0">
                <a:highlight>
                  <a:srgbClr val="000000">
                    <a:alpha val="0"/>
                  </a:srgbClr>
                </a:highlight>
                <a:latin typeface="Bookman Old Style"/>
              </a:rPr>
              <a:t>Voters were divided into </a:t>
            </a:r>
            <a:r>
              <a:rPr lang="en-GB" sz="1400" b="1" i="0" u="none" strike="noStrike" dirty="0">
                <a:highlight>
                  <a:srgbClr val="000000">
                    <a:alpha val="0"/>
                  </a:srgbClr>
                </a:highlight>
                <a:latin typeface="Bookman Old Style"/>
              </a:rPr>
              <a:t>3 electoral</a:t>
            </a:r>
            <a:r>
              <a:rPr lang="cs-CZ" sz="1400" b="1" dirty="0">
                <a:highlight>
                  <a:srgbClr val="000000">
                    <a:alpha val="0"/>
                  </a:srgbClr>
                </a:highlight>
                <a:latin typeface="Bookman Old Style"/>
              </a:rPr>
              <a:t> </a:t>
            </a:r>
            <a:r>
              <a:rPr lang="en-GB" sz="1400" b="1" i="0" u="none" strike="noStrike" dirty="0">
                <a:highlight>
                  <a:srgbClr val="000000">
                    <a:alpha val="0"/>
                  </a:srgbClr>
                </a:highlight>
                <a:latin typeface="Bookman Old Style"/>
              </a:rPr>
              <a:t>constituencies</a:t>
            </a:r>
            <a:r>
              <a:rPr lang="en-GB" sz="1400" b="0" i="0" u="none" strike="noStrike" dirty="0">
                <a:highlight>
                  <a:srgbClr val="000000">
                    <a:alpha val="0"/>
                  </a:srgbClr>
                </a:highlight>
                <a:latin typeface="Bookman Old Style"/>
              </a:rPr>
              <a:t>, based on the level of taxes paid in the given</a:t>
            </a:r>
            <a:r>
              <a:rPr lang="cs-CZ" sz="1400" dirty="0">
                <a:highlight>
                  <a:srgbClr val="000000">
                    <a:alpha val="0"/>
                  </a:srgbClr>
                </a:highlight>
                <a:latin typeface="Bookman Old Style"/>
              </a:rPr>
              <a:t> </a:t>
            </a:r>
            <a:r>
              <a:rPr lang="en-GB" sz="1400" b="0" i="0" u="none" strike="noStrike" dirty="0">
                <a:highlight>
                  <a:srgbClr val="000000">
                    <a:alpha val="0"/>
                  </a:srgbClr>
                </a:highlight>
                <a:latin typeface="Bookman Old Style"/>
              </a:rPr>
              <a:t>municipality.</a:t>
            </a:r>
          </a:p>
          <a:p>
            <a:pPr lvl="1"/>
            <a:r>
              <a:rPr lang="en-GB" sz="1400" b="0" i="0" u="none" strike="noStrike" dirty="0">
                <a:highlight>
                  <a:srgbClr val="000000">
                    <a:alpha val="0"/>
                  </a:srgbClr>
                </a:highlight>
                <a:latin typeface="Bookman Old Style"/>
              </a:rPr>
              <a:t>- </a:t>
            </a:r>
            <a:r>
              <a:rPr lang="en-GB" sz="1400" b="1" i="1" u="none" strike="noStrike" dirty="0">
                <a:highlight>
                  <a:srgbClr val="000000">
                    <a:alpha val="0"/>
                  </a:srgbClr>
                </a:highlight>
                <a:latin typeface="Bookman Old Style"/>
              </a:rPr>
              <a:t>1st constituency</a:t>
            </a:r>
            <a:r>
              <a:rPr lang="en-GB" sz="1400" b="0" i="0" u="none" strike="noStrike" dirty="0">
                <a:highlight>
                  <a:srgbClr val="000000">
                    <a:alpha val="0"/>
                  </a:srgbClr>
                </a:highlight>
                <a:latin typeface="Bookman Old Style"/>
              </a:rPr>
              <a:t> – the wealthiest people, who</a:t>
            </a:r>
            <a:r>
              <a:rPr lang="cs-CZ" sz="1400" b="0" i="0" u="none" strike="noStrike" dirty="0">
                <a:highlight>
                  <a:srgbClr val="000000">
                    <a:alpha val="0"/>
                  </a:srgbClr>
                </a:highlight>
                <a:latin typeface="Bookman Old Style"/>
              </a:rPr>
              <a:t>se </a:t>
            </a:r>
            <a:r>
              <a:rPr lang="cs-CZ" sz="1400" b="0" i="0" u="none" strike="noStrike" dirty="0" err="1">
                <a:highlight>
                  <a:srgbClr val="000000">
                    <a:alpha val="0"/>
                  </a:srgbClr>
                </a:highlight>
                <a:latin typeface="Bookman Old Style"/>
              </a:rPr>
              <a:t>taxes</a:t>
            </a:r>
            <a:r>
              <a:rPr lang="en-GB" sz="1400" b="0" i="0" u="none" strike="noStrike" dirty="0">
                <a:highlight>
                  <a:srgbClr val="000000">
                    <a:alpha val="0"/>
                  </a:srgbClr>
                </a:highlight>
                <a:latin typeface="Bookman Old Style"/>
              </a:rPr>
              <a:t> </a:t>
            </a:r>
            <a:r>
              <a:rPr lang="cs-CZ" sz="1400" b="0" i="0" u="none" strike="noStrike" dirty="0" err="1">
                <a:highlight>
                  <a:srgbClr val="000000">
                    <a:alpha val="0"/>
                  </a:srgbClr>
                </a:highlight>
                <a:latin typeface="Bookman Old Style"/>
              </a:rPr>
              <a:t>represented</a:t>
            </a:r>
            <a:r>
              <a:rPr lang="en-GB" sz="1400" b="0" i="0" u="none" strike="noStrike" dirty="0">
                <a:highlight>
                  <a:srgbClr val="000000">
                    <a:alpha val="0"/>
                  </a:srgbClr>
                </a:highlight>
                <a:latin typeface="Bookman Old Style"/>
              </a:rPr>
              <a:t> 1/3 of </a:t>
            </a:r>
            <a:r>
              <a:rPr lang="en-GB" sz="1400" b="0" i="0" u="none" strike="noStrike" dirty="0" err="1">
                <a:highlight>
                  <a:srgbClr val="000000">
                    <a:alpha val="0"/>
                  </a:srgbClr>
                </a:highlight>
                <a:latin typeface="Bookman Old Style"/>
              </a:rPr>
              <a:t>th</a:t>
            </a:r>
            <a:r>
              <a:rPr lang="cs-CZ" sz="1400" b="0" i="0" u="none" strike="noStrike" dirty="0">
                <a:highlight>
                  <a:srgbClr val="000000">
                    <a:alpha val="0"/>
                  </a:srgbClr>
                </a:highlight>
                <a:latin typeface="Bookman Old Style"/>
              </a:rPr>
              <a:t>e </a:t>
            </a:r>
            <a:r>
              <a:rPr lang="en-GB" sz="1400" b="0" i="0" u="none" strike="noStrike" dirty="0">
                <a:highlight>
                  <a:srgbClr val="000000">
                    <a:alpha val="0"/>
                  </a:srgbClr>
                </a:highlight>
                <a:latin typeface="Bookman Old Style"/>
              </a:rPr>
              <a:t>taxes </a:t>
            </a:r>
            <a:r>
              <a:rPr lang="cs-CZ" sz="1400" b="0" i="0" u="none" strike="noStrike" dirty="0" err="1">
                <a:highlight>
                  <a:srgbClr val="000000">
                    <a:alpha val="0"/>
                  </a:srgbClr>
                </a:highlight>
                <a:latin typeface="Bookman Old Style"/>
              </a:rPr>
              <a:t>paid</a:t>
            </a:r>
            <a:r>
              <a:rPr lang="cs-CZ" sz="1400" b="0" i="0" u="none" strike="noStrike" dirty="0">
                <a:highlight>
                  <a:srgbClr val="000000">
                    <a:alpha val="0"/>
                  </a:srgbClr>
                </a:highlight>
                <a:latin typeface="Bookman Old Style"/>
              </a:rPr>
              <a:t> to </a:t>
            </a:r>
            <a:r>
              <a:rPr lang="cs-CZ" sz="1400" b="0" i="0" u="none" strike="noStrike" dirty="0" err="1">
                <a:highlight>
                  <a:srgbClr val="000000">
                    <a:alpha val="0"/>
                  </a:srgbClr>
                </a:highlight>
                <a:latin typeface="Bookman Old Style"/>
              </a:rPr>
              <a:t>the</a:t>
            </a:r>
            <a:r>
              <a:rPr lang="en-GB" sz="1400" b="0" i="0" u="none" strike="noStrike" dirty="0">
                <a:highlight>
                  <a:srgbClr val="000000">
                    <a:alpha val="0"/>
                  </a:srgbClr>
                </a:highlight>
                <a:latin typeface="Bookman Old Style"/>
              </a:rPr>
              <a:t> municipality</a:t>
            </a:r>
            <a:r>
              <a:rPr lang="cs-CZ" sz="1400" b="0" i="0" u="none" strike="noStrike" dirty="0">
                <a:highlight>
                  <a:srgbClr val="000000">
                    <a:alpha val="0"/>
                  </a:srgbClr>
                </a:highlight>
                <a:latin typeface="Bookman Old Style"/>
              </a:rPr>
              <a:t> </a:t>
            </a:r>
            <a:r>
              <a:rPr lang="cs-CZ" sz="1400" b="0" i="0" u="none" strike="noStrike" dirty="0" err="1">
                <a:highlight>
                  <a:srgbClr val="000000">
                    <a:alpha val="0"/>
                  </a:srgbClr>
                </a:highlight>
                <a:latin typeface="Bookman Old Style"/>
              </a:rPr>
              <a:t>annually</a:t>
            </a:r>
            <a:r>
              <a:rPr lang="en-GB" sz="1400" b="0" i="0" u="none" strike="noStrike" dirty="0">
                <a:highlight>
                  <a:srgbClr val="000000">
                    <a:alpha val="0"/>
                  </a:srgbClr>
                </a:highlight>
                <a:latin typeface="Bookman Old Style"/>
              </a:rPr>
              <a:t>; These were followed by the </a:t>
            </a:r>
            <a:r>
              <a:rPr lang="en-GB" sz="1400" b="1" i="1" u="none" strike="noStrike" dirty="0">
                <a:highlight>
                  <a:srgbClr val="000000">
                    <a:alpha val="0"/>
                  </a:srgbClr>
                </a:highlight>
                <a:latin typeface="Bookman Old Style"/>
              </a:rPr>
              <a:t>2nd</a:t>
            </a:r>
            <a:r>
              <a:rPr lang="en-GB" sz="1400" b="0" i="0" u="none" strike="noStrike" dirty="0">
                <a:highlight>
                  <a:srgbClr val="000000">
                    <a:alpha val="0"/>
                  </a:srgbClr>
                </a:highlight>
                <a:latin typeface="Bookman Old Style"/>
              </a:rPr>
              <a:t> and </a:t>
            </a:r>
            <a:r>
              <a:rPr lang="en-GB" sz="1400" b="1" i="1" u="none" strike="noStrike" dirty="0">
                <a:highlight>
                  <a:srgbClr val="000000">
                    <a:alpha val="0"/>
                  </a:srgbClr>
                </a:highlight>
                <a:latin typeface="Bookman Old Style"/>
              </a:rPr>
              <a:t>3rd </a:t>
            </a:r>
            <a:r>
              <a:rPr lang="cs-CZ" sz="1400" b="1" i="1" dirty="0" err="1">
                <a:highlight>
                  <a:srgbClr val="000000">
                    <a:alpha val="0"/>
                  </a:srgbClr>
                </a:highlight>
                <a:latin typeface="Bookman Old Style"/>
              </a:rPr>
              <a:t>electoral</a:t>
            </a:r>
            <a:r>
              <a:rPr lang="cs-CZ" sz="1400" b="1" i="1" dirty="0">
                <a:highlight>
                  <a:srgbClr val="000000">
                    <a:alpha val="0"/>
                  </a:srgbClr>
                </a:highlight>
                <a:latin typeface="Bookman Old Style"/>
              </a:rPr>
              <a:t> </a:t>
            </a:r>
            <a:r>
              <a:rPr lang="en-GB" sz="1400" b="1" i="1" u="none" strike="noStrike" dirty="0">
                <a:highlight>
                  <a:srgbClr val="000000">
                    <a:alpha val="0"/>
                  </a:srgbClr>
                </a:highlight>
                <a:latin typeface="Bookman Old Style"/>
              </a:rPr>
              <a:t>constituencies</a:t>
            </a:r>
            <a:r>
              <a:rPr lang="en-GB" sz="1400" b="0" i="0" u="none" strike="noStrike" dirty="0">
                <a:highlight>
                  <a:srgbClr val="000000">
                    <a:alpha val="0"/>
                  </a:srgbClr>
                </a:highlight>
                <a:latin typeface="Bookman Old Style"/>
              </a:rPr>
              <a:t> – less wealthy, intellectuals (teachers, officials, etc.). </a:t>
            </a:r>
          </a:p>
          <a:p>
            <a:endParaRPr lang="cs-CZ" sz="1400" dirty="0">
              <a:latin typeface="Bookman Old Style" panose="02050604050505020204" pitchFamily="18" charset="0"/>
            </a:endParaRPr>
          </a:p>
          <a:p>
            <a:pPr marL="285750" indent="-285750" rtl="0">
              <a:buFont typeface="Bookman Old Style" panose="02050604050505020204" pitchFamily="18" charset="0"/>
              <a:buChar char="-"/>
            </a:pPr>
            <a:r>
              <a:rPr lang="en-GB" sz="1400" b="0" i="0" u="none" strike="noStrike" dirty="0">
                <a:highlight>
                  <a:srgbClr val="000000">
                    <a:alpha val="0"/>
                  </a:srgbClr>
                </a:highlight>
                <a:latin typeface="Bookman Old Style"/>
              </a:rPr>
              <a:t>Each constituency then sent the same number of representatives to self-governing bodies – the weight of voters' votes therefore depended on their wealth. It is generally estimated that between </a:t>
            </a:r>
            <a:r>
              <a:rPr lang="en-GB" sz="1400" b="0" i="1" u="none" strike="noStrike" dirty="0">
                <a:highlight>
                  <a:srgbClr val="000000">
                    <a:alpha val="0"/>
                  </a:srgbClr>
                </a:highlight>
                <a:latin typeface="Bookman Old Style"/>
              </a:rPr>
              <a:t>5–20% of male citizens over the age of 24</a:t>
            </a:r>
            <a:r>
              <a:rPr lang="en-GB" sz="1400" b="0" i="0" u="none" strike="noStrike" dirty="0">
                <a:highlight>
                  <a:srgbClr val="000000">
                    <a:alpha val="0"/>
                  </a:srgbClr>
                </a:highlight>
                <a:latin typeface="Bookman Old Style"/>
              </a:rPr>
              <a:t> </a:t>
            </a:r>
            <a:r>
              <a:rPr lang="en-GB" sz="1400" b="0" i="1" u="none" strike="noStrike" dirty="0">
                <a:highlight>
                  <a:srgbClr val="000000">
                    <a:alpha val="0"/>
                  </a:srgbClr>
                </a:highlight>
                <a:latin typeface="Bookman Old Style"/>
              </a:rPr>
              <a:t>could</a:t>
            </a:r>
            <a:r>
              <a:rPr lang="en-GB" sz="1400" b="0" i="0" u="none" strike="noStrike" dirty="0">
                <a:highlight>
                  <a:srgbClr val="000000">
                    <a:alpha val="0"/>
                  </a:srgbClr>
                </a:highlight>
                <a:latin typeface="Bookman Old Style"/>
              </a:rPr>
              <a:t> </a:t>
            </a:r>
            <a:r>
              <a:rPr lang="en-GB" sz="1400" b="0" i="1" u="none" strike="noStrike" dirty="0">
                <a:highlight>
                  <a:srgbClr val="000000">
                    <a:alpha val="0"/>
                  </a:srgbClr>
                </a:highlight>
                <a:latin typeface="Bookman Old Style"/>
              </a:rPr>
              <a:t>participate</a:t>
            </a:r>
            <a:r>
              <a:rPr lang="en-GB" sz="1400" b="0" i="0" u="none" strike="noStrike" dirty="0">
                <a:highlight>
                  <a:srgbClr val="000000">
                    <a:alpha val="0"/>
                  </a:srgbClr>
                </a:highlight>
                <a:latin typeface="Bookman Old Style"/>
              </a:rPr>
              <a:t> in </a:t>
            </a:r>
            <a:r>
              <a:rPr lang="cs-CZ" sz="1400" i="1" dirty="0" err="1">
                <a:highlight>
                  <a:srgbClr val="000000">
                    <a:alpha val="0"/>
                  </a:srgbClr>
                </a:highlight>
                <a:latin typeface="Bookman Old Style"/>
              </a:rPr>
              <a:t>local</a:t>
            </a:r>
            <a:r>
              <a:rPr lang="en-GB" sz="1400" b="0" i="1" u="none" strike="noStrike" dirty="0">
                <a:highlight>
                  <a:srgbClr val="000000">
                    <a:alpha val="0"/>
                  </a:srgbClr>
                </a:highlight>
                <a:latin typeface="Bookman Old Style"/>
              </a:rPr>
              <a:t> elections</a:t>
            </a:r>
            <a:r>
              <a:rPr lang="en-GB" sz="1400" b="0" i="0" u="none" strike="noStrike" dirty="0">
                <a:highlight>
                  <a:srgbClr val="000000">
                    <a:alpha val="0"/>
                  </a:srgbClr>
                </a:highlight>
                <a:latin typeface="Bookman Old Style"/>
              </a:rPr>
              <a:t> between 1861 and 1918.</a:t>
            </a:r>
            <a:endParaRPr lang="cs-CZ" sz="1400" i="1" dirty="0">
              <a:latin typeface="Bookman Old Style" panose="02050604050505020204" pitchFamily="18" charset="0"/>
            </a:endParaRPr>
          </a:p>
        </p:txBody>
      </p:sp>
    </p:spTree>
    <p:extLst>
      <p:ext uri="{BB962C8B-B14F-4D97-AF65-F5344CB8AC3E}">
        <p14:creationId xmlns:p14="http://schemas.microsoft.com/office/powerpoint/2010/main" val="168958923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99505" y="1146672"/>
            <a:ext cx="8611986" cy="6217087"/>
          </a:xfrm>
          <a:prstGeom prst="rect">
            <a:avLst/>
          </a:prstGeom>
          <a:noFill/>
        </p:spPr>
        <p:txBody>
          <a:bodyPr wrap="square" rtlCol="0">
            <a:noAutofit/>
          </a:bodyPr>
          <a:lstStyle/>
          <a:p>
            <a:pPr algn="ctr" rtl="0"/>
            <a:r>
              <a:rPr lang="en-GB" sz="2800" b="1" i="0" u="none" strike="noStrike" dirty="0">
                <a:highlight>
                  <a:srgbClr val="000000">
                    <a:alpha val="0"/>
                  </a:srgbClr>
                </a:highlight>
                <a:latin typeface="Bookman Old Style"/>
              </a:rPr>
              <a:t>The Constitutional and Political System of Czechoslovakia, 1918–1938 </a:t>
            </a:r>
          </a:p>
          <a:p>
            <a:pPr marL="342900" indent="-342900">
              <a:buFontTx/>
              <a:buChar char="-"/>
            </a:pPr>
            <a:endParaRPr lang="cs-CZ" sz="1600" dirty="0">
              <a:latin typeface="Bookman Old Style" panose="02050604050505020204" pitchFamily="18" charset="0"/>
            </a:endParaRPr>
          </a:p>
          <a:p>
            <a:pPr marL="342900" indent="-342900" rtl="0">
              <a:buFontTx/>
              <a:buChar char="-"/>
            </a:pPr>
            <a:r>
              <a:rPr lang="en-GB" sz="1800" b="0" i="0" u="none" strike="noStrike" dirty="0">
                <a:highlight>
                  <a:srgbClr val="000000">
                    <a:alpha val="0"/>
                  </a:srgbClr>
                </a:highlight>
                <a:latin typeface="Bookman Old Style"/>
              </a:rPr>
              <a:t>Until 14 November 1918, the </a:t>
            </a:r>
            <a:r>
              <a:rPr lang="en-GB" sz="1800" b="1" i="0" u="none" strike="noStrike" dirty="0">
                <a:highlight>
                  <a:srgbClr val="000000">
                    <a:alpha val="0"/>
                  </a:srgbClr>
                </a:highlight>
                <a:latin typeface="Bookman Old Style"/>
              </a:rPr>
              <a:t>Czechoslovak</a:t>
            </a:r>
            <a:r>
              <a:rPr lang="en-GB" sz="1800" b="0" i="0" u="none" strike="noStrike" dirty="0">
                <a:highlight>
                  <a:srgbClr val="000000">
                    <a:alpha val="0"/>
                  </a:srgbClr>
                </a:highlight>
                <a:latin typeface="Bookman Old Style"/>
              </a:rPr>
              <a:t> </a:t>
            </a:r>
            <a:r>
              <a:rPr lang="en-GB" sz="1800" b="1" i="0" u="none" strike="noStrike" dirty="0">
                <a:highlight>
                  <a:srgbClr val="000000">
                    <a:alpha val="0"/>
                  </a:srgbClr>
                </a:highlight>
                <a:latin typeface="Bookman Old Style"/>
              </a:rPr>
              <a:t>National Committee</a:t>
            </a:r>
            <a:r>
              <a:rPr lang="en-GB" sz="1800" b="0" i="0" u="none" strike="noStrike" dirty="0">
                <a:highlight>
                  <a:srgbClr val="000000">
                    <a:alpha val="0"/>
                  </a:srgbClr>
                </a:highlight>
                <a:latin typeface="Bookman Old Style"/>
              </a:rPr>
              <a:t> (CSNS), headed by its chairman </a:t>
            </a:r>
            <a:r>
              <a:rPr lang="en-GB" sz="1800" b="0" i="1" u="none" strike="noStrike" dirty="0">
                <a:highlight>
                  <a:srgbClr val="000000">
                    <a:alpha val="0"/>
                  </a:srgbClr>
                </a:highlight>
                <a:latin typeface="Bookman Old Style"/>
              </a:rPr>
              <a:t>Karel </a:t>
            </a:r>
            <a:r>
              <a:rPr lang="en-GB" sz="1800" b="0" i="1" u="none" strike="noStrike" dirty="0" err="1">
                <a:highlight>
                  <a:srgbClr val="000000">
                    <a:alpha val="0"/>
                  </a:srgbClr>
                </a:highlight>
                <a:latin typeface="Bookman Old Style"/>
              </a:rPr>
              <a:t>Kramář</a:t>
            </a:r>
            <a:r>
              <a:rPr lang="cs-CZ" sz="1800" dirty="0">
                <a:highlight>
                  <a:srgbClr val="000000">
                    <a:alpha val="0"/>
                  </a:srgbClr>
                </a:highlight>
                <a:latin typeface="Bookman Old Style"/>
              </a:rPr>
              <a:t>,</a:t>
            </a:r>
            <a:r>
              <a:rPr lang="en-GB" sz="1800" b="0" i="0" u="none" strike="noStrike" dirty="0">
                <a:highlight>
                  <a:srgbClr val="000000">
                    <a:alpha val="0"/>
                  </a:srgbClr>
                </a:highlight>
                <a:latin typeface="Bookman Old Style"/>
              </a:rPr>
              <a:t> exercised transitional legislative and executive power following the establishment of the </a:t>
            </a:r>
            <a:r>
              <a:rPr lang="cs-CZ" sz="1800" b="0" i="0" u="none" strike="noStrike" dirty="0">
                <a:highlight>
                  <a:srgbClr val="000000">
                    <a:alpha val="0"/>
                  </a:srgbClr>
                </a:highlight>
                <a:latin typeface="Bookman Old Style"/>
              </a:rPr>
              <a:t>R</a:t>
            </a:r>
            <a:r>
              <a:rPr lang="en-GB" sz="1800" b="0" i="0" u="none" strike="noStrike" dirty="0" err="1">
                <a:highlight>
                  <a:srgbClr val="000000">
                    <a:alpha val="0"/>
                  </a:srgbClr>
                </a:highlight>
                <a:latin typeface="Bookman Old Style"/>
              </a:rPr>
              <a:t>epublic</a:t>
            </a:r>
            <a:r>
              <a:rPr lang="en-GB" sz="1800" b="0" i="0" u="none" strike="noStrike" dirty="0">
                <a:highlight>
                  <a:srgbClr val="000000">
                    <a:alpha val="0"/>
                  </a:srgbClr>
                </a:highlight>
                <a:latin typeface="Bookman Old Style"/>
              </a:rPr>
              <a:t>. It had 39 representatives based on the result of the election of Czech deputies to the Austrian Imperial Council in 1911</a:t>
            </a:r>
          </a:p>
          <a:p>
            <a:pPr marL="342900" indent="-342900">
              <a:buFontTx/>
              <a:buChar char="-"/>
            </a:pPr>
            <a:endParaRPr lang="cs-CZ" sz="1800" dirty="0">
              <a:latin typeface="Bookman Old Style" panose="02050604050505020204" pitchFamily="18" charset="0"/>
            </a:endParaRPr>
          </a:p>
          <a:p>
            <a:pPr marL="342900" indent="-342900" rtl="0">
              <a:buFontTx/>
              <a:buChar char="-"/>
            </a:pPr>
            <a:r>
              <a:rPr lang="en-GB" sz="1800" b="1" i="0" u="none" strike="noStrike" dirty="0">
                <a:highlight>
                  <a:srgbClr val="000000">
                    <a:alpha val="0"/>
                  </a:srgbClr>
                </a:highlight>
                <a:latin typeface="Bookman Old Style"/>
              </a:rPr>
              <a:t>Provisional Constitution of 13 November 1918 </a:t>
            </a:r>
            <a:r>
              <a:rPr lang="en-GB" sz="1800" b="0" i="0" u="none" strike="noStrike" dirty="0">
                <a:highlight>
                  <a:srgbClr val="000000">
                    <a:alpha val="0"/>
                  </a:srgbClr>
                </a:highlight>
                <a:latin typeface="Bookman Old Style"/>
              </a:rPr>
              <a:t>– adopted by the CSNC</a:t>
            </a:r>
            <a:endParaRPr lang="cs-CZ" sz="1800" i="1" dirty="0">
              <a:latin typeface="Bookman Old Style" panose="02050604050505020204" pitchFamily="18" charset="0"/>
            </a:endParaRPr>
          </a:p>
          <a:p>
            <a:pPr marL="342900" indent="-342900">
              <a:buFontTx/>
              <a:buChar char="-"/>
            </a:pPr>
            <a:endParaRPr lang="cs-CZ" sz="1800" dirty="0">
              <a:latin typeface="Bookman Old Style" panose="02050604050505020204" pitchFamily="18" charset="0"/>
            </a:endParaRPr>
          </a:p>
          <a:p>
            <a:pPr marL="342900" indent="-342900" rtl="0">
              <a:buFontTx/>
              <a:buChar char="-"/>
            </a:pPr>
            <a:r>
              <a:rPr lang="cs-CZ" sz="1800" b="0" i="0" u="none" strike="noStrike" dirty="0">
                <a:highlight>
                  <a:srgbClr val="000000">
                    <a:alpha val="0"/>
                  </a:srgbClr>
                </a:highlight>
                <a:latin typeface="Bookman Old Style"/>
              </a:rPr>
              <a:t>On</a:t>
            </a:r>
            <a:r>
              <a:rPr lang="en-GB" sz="1800" b="0" i="0" u="none" strike="noStrike" dirty="0">
                <a:highlight>
                  <a:srgbClr val="000000">
                    <a:alpha val="0"/>
                  </a:srgbClr>
                </a:highlight>
                <a:latin typeface="Bookman Old Style"/>
              </a:rPr>
              <a:t>14 November 1918, a unicameral </a:t>
            </a:r>
            <a:r>
              <a:rPr lang="en-GB" sz="1800" b="1" i="0" u="none" strike="noStrike" dirty="0">
                <a:highlight>
                  <a:srgbClr val="000000">
                    <a:alpha val="0"/>
                  </a:srgbClr>
                </a:highlight>
                <a:latin typeface="Bookman Old Style"/>
              </a:rPr>
              <a:t>Revolutionary National Assembly</a:t>
            </a:r>
            <a:r>
              <a:rPr lang="en-GB" sz="1800" b="0" i="0" u="none" strike="noStrike" dirty="0">
                <a:highlight>
                  <a:srgbClr val="000000">
                    <a:alpha val="0"/>
                  </a:srgbClr>
                </a:highlight>
                <a:latin typeface="Bookman Old Style"/>
              </a:rPr>
              <a:t> was </a:t>
            </a:r>
            <a:r>
              <a:rPr lang="cs-CZ" sz="1800" dirty="0" err="1">
                <a:highlight>
                  <a:srgbClr val="000000">
                    <a:alpha val="0"/>
                  </a:srgbClr>
                </a:highlight>
                <a:latin typeface="Bookman Old Style"/>
              </a:rPr>
              <a:t>established</a:t>
            </a:r>
            <a:r>
              <a:rPr lang="cs-CZ" sz="1800" dirty="0">
                <a:highlight>
                  <a:srgbClr val="000000">
                    <a:alpha val="0"/>
                  </a:srgbClr>
                </a:highlight>
                <a:latin typeface="Bookman Old Style"/>
              </a:rPr>
              <a:t> on </a:t>
            </a:r>
            <a:r>
              <a:rPr lang="cs-CZ" sz="1800" dirty="0" err="1">
                <a:highlight>
                  <a:srgbClr val="000000">
                    <a:alpha val="0"/>
                  </a:srgbClr>
                </a:highlight>
                <a:latin typeface="Bookman Old Style"/>
              </a:rPr>
              <a:t>the</a:t>
            </a:r>
            <a:r>
              <a:rPr lang="cs-CZ" sz="1800" dirty="0">
                <a:highlight>
                  <a:srgbClr val="000000">
                    <a:alpha val="0"/>
                  </a:srgbClr>
                </a:highlight>
                <a:latin typeface="Bookman Old Style"/>
              </a:rPr>
              <a:t> </a:t>
            </a:r>
            <a:r>
              <a:rPr lang="cs-CZ" sz="1800" dirty="0" err="1">
                <a:highlight>
                  <a:srgbClr val="000000">
                    <a:alpha val="0"/>
                  </a:srgbClr>
                </a:highlight>
                <a:latin typeface="Bookman Old Style"/>
              </a:rPr>
              <a:t>basis</a:t>
            </a:r>
            <a:r>
              <a:rPr lang="cs-CZ" sz="1800" dirty="0">
                <a:highlight>
                  <a:srgbClr val="000000">
                    <a:alpha val="0"/>
                  </a:srgbClr>
                </a:highlight>
                <a:latin typeface="Bookman Old Style"/>
              </a:rPr>
              <a:t> </a:t>
            </a:r>
            <a:r>
              <a:rPr lang="cs-CZ" sz="1800" dirty="0" err="1">
                <a:highlight>
                  <a:srgbClr val="000000">
                    <a:alpha val="0"/>
                  </a:srgbClr>
                </a:highlight>
                <a:latin typeface="Bookman Old Style"/>
              </a:rPr>
              <a:t>of</a:t>
            </a:r>
            <a:r>
              <a:rPr lang="cs-CZ" sz="1800" dirty="0">
                <a:highlight>
                  <a:srgbClr val="000000">
                    <a:alpha val="0"/>
                  </a:srgbClr>
                </a:highlight>
                <a:latin typeface="Bookman Old Style"/>
              </a:rPr>
              <a:t> </a:t>
            </a:r>
            <a:r>
              <a:rPr lang="cs-CZ" sz="1800" dirty="0" err="1">
                <a:highlight>
                  <a:srgbClr val="000000">
                    <a:alpha val="0"/>
                  </a:srgbClr>
                </a:highlight>
                <a:latin typeface="Bookman Old Style"/>
              </a:rPr>
              <a:t>this</a:t>
            </a:r>
            <a:r>
              <a:rPr lang="cs-CZ" sz="1800" dirty="0">
                <a:highlight>
                  <a:srgbClr val="000000">
                    <a:alpha val="0"/>
                  </a:srgbClr>
                </a:highlight>
                <a:latin typeface="Bookman Old Style"/>
              </a:rPr>
              <a:t> </a:t>
            </a:r>
            <a:r>
              <a:rPr lang="cs-CZ" sz="1800" dirty="0" err="1">
                <a:highlight>
                  <a:srgbClr val="000000">
                    <a:alpha val="0"/>
                  </a:srgbClr>
                </a:highlight>
                <a:latin typeface="Bookman Old Style"/>
              </a:rPr>
              <a:t>new</a:t>
            </a:r>
            <a:r>
              <a:rPr lang="cs-CZ" sz="1800" dirty="0">
                <a:highlight>
                  <a:srgbClr val="000000">
                    <a:alpha val="0"/>
                  </a:srgbClr>
                </a:highlight>
                <a:latin typeface="Bookman Old Style"/>
              </a:rPr>
              <a:t> </a:t>
            </a:r>
            <a:r>
              <a:rPr lang="cs-CZ" sz="1800" dirty="0" err="1">
                <a:highlight>
                  <a:srgbClr val="000000">
                    <a:alpha val="0"/>
                  </a:srgbClr>
                </a:highlight>
                <a:latin typeface="Bookman Old Style"/>
              </a:rPr>
              <a:t>constitution</a:t>
            </a:r>
            <a:r>
              <a:rPr lang="en-GB" sz="1800" b="0" i="0" u="none" strike="noStrike" dirty="0">
                <a:highlight>
                  <a:srgbClr val="000000">
                    <a:alpha val="0"/>
                  </a:srgbClr>
                </a:highlight>
                <a:latin typeface="Bookman Old Style"/>
              </a:rPr>
              <a:t>. It was </a:t>
            </a:r>
            <a:r>
              <a:rPr lang="cs-CZ" sz="1800" dirty="0" err="1">
                <a:highlight>
                  <a:srgbClr val="000000">
                    <a:alpha val="0"/>
                  </a:srgbClr>
                </a:highlight>
                <a:latin typeface="Bookman Old Style"/>
              </a:rPr>
              <a:t>created</a:t>
            </a:r>
            <a:r>
              <a:rPr lang="en-GB" sz="1800" b="0" i="0" u="none" strike="noStrike" dirty="0">
                <a:highlight>
                  <a:srgbClr val="000000">
                    <a:alpha val="0"/>
                  </a:srgbClr>
                </a:highlight>
                <a:latin typeface="Bookman Old Style"/>
              </a:rPr>
              <a:t> by expanding the Czechoslovak National Committee to </a:t>
            </a:r>
            <a:r>
              <a:rPr lang="en-GB" sz="1800" b="0" i="1" u="none" strike="noStrike" dirty="0">
                <a:highlight>
                  <a:srgbClr val="000000">
                    <a:alpha val="0"/>
                  </a:srgbClr>
                </a:highlight>
                <a:latin typeface="Bookman Old Style"/>
              </a:rPr>
              <a:t>256 deputies</a:t>
            </a:r>
            <a:endParaRPr lang="cs-CZ" sz="1800" i="1" dirty="0">
              <a:latin typeface="Bookman Old Style" panose="02050604050505020204" pitchFamily="18" charset="0"/>
            </a:endParaRPr>
          </a:p>
          <a:p>
            <a:pPr marL="342900" indent="-342900">
              <a:buFontTx/>
              <a:buChar char="-"/>
            </a:pPr>
            <a:endParaRPr lang="cs-CZ" sz="1800" i="1" dirty="0">
              <a:latin typeface="Bookman Old Style" panose="02050604050505020204" pitchFamily="18" charset="0"/>
            </a:endParaRPr>
          </a:p>
          <a:p>
            <a:pPr marL="342900" indent="-342900" rtl="0">
              <a:buFontTx/>
              <a:buChar char="-"/>
            </a:pPr>
            <a:r>
              <a:rPr lang="en-GB" sz="1800" b="0" i="0" u="none" strike="noStrike" dirty="0">
                <a:highlight>
                  <a:srgbClr val="000000">
                    <a:alpha val="0"/>
                  </a:srgbClr>
                </a:highlight>
                <a:latin typeface="Bookman Old Style"/>
              </a:rPr>
              <a:t>On the same day, the Revolutionary National Assembly elected the country's </a:t>
            </a:r>
            <a:r>
              <a:rPr lang="en-GB" sz="1800" b="1" i="0" u="none" strike="noStrike" dirty="0">
                <a:highlight>
                  <a:srgbClr val="000000">
                    <a:alpha val="0"/>
                  </a:srgbClr>
                </a:highlight>
                <a:latin typeface="Bookman Old Style"/>
              </a:rPr>
              <a:t>president</a:t>
            </a:r>
            <a:r>
              <a:rPr lang="en-GB" sz="1800" b="0" i="0" u="none" strike="noStrike" dirty="0">
                <a:highlight>
                  <a:srgbClr val="000000">
                    <a:alpha val="0"/>
                  </a:srgbClr>
                </a:highlight>
                <a:latin typeface="Bookman Old Style"/>
              </a:rPr>
              <a:t>, </a:t>
            </a:r>
            <a:r>
              <a:rPr lang="en-GB" sz="1800" b="0" i="1" u="none" strike="noStrike" dirty="0" err="1">
                <a:highlight>
                  <a:srgbClr val="000000">
                    <a:alpha val="0"/>
                  </a:srgbClr>
                </a:highlight>
                <a:latin typeface="Bookman Old Style"/>
              </a:rPr>
              <a:t>Tomáš</a:t>
            </a:r>
            <a:r>
              <a:rPr lang="en-GB" sz="1800" b="0" i="1" u="none" strike="noStrike" dirty="0">
                <a:highlight>
                  <a:srgbClr val="000000">
                    <a:alpha val="0"/>
                  </a:srgbClr>
                </a:highlight>
                <a:latin typeface="Bookman Old Style"/>
              </a:rPr>
              <a:t> Garrigue Masaryk (1850–1937)</a:t>
            </a:r>
          </a:p>
          <a:p>
            <a:pPr marL="342900" indent="-342900">
              <a:buFontTx/>
              <a:buChar char="-"/>
            </a:pPr>
            <a:endParaRPr lang="cs-CZ" sz="1600" i="1" dirty="0">
              <a:latin typeface="Bookman Old Style" panose="02050604050505020204" pitchFamily="18" charset="0"/>
            </a:endParaRPr>
          </a:p>
          <a:p>
            <a:endParaRPr lang="cs-CZ" sz="1600" dirty="0">
              <a:latin typeface="Bookman Old Style" panose="02050604050505020204" pitchFamily="18" charset="0"/>
            </a:endParaRPr>
          </a:p>
          <a:p>
            <a:endParaRPr lang="cs-CZ" sz="1600" dirty="0">
              <a:latin typeface="Bookman Old Style" panose="02050604050505020204" pitchFamily="18" charset="0"/>
            </a:endParaRPr>
          </a:p>
          <a:p>
            <a:pPr marL="285750" indent="-285750">
              <a:buFont typeface="Bookman Old Style" panose="02050604050505020204" pitchFamily="18" charset="0"/>
              <a:buChar char="-"/>
            </a:pPr>
            <a:endParaRPr lang="cs-CZ" sz="1600" i="1" dirty="0">
              <a:latin typeface="Bookman Old Style" panose="02050604050505020204" pitchFamily="18" charset="0"/>
            </a:endParaRPr>
          </a:p>
        </p:txBody>
      </p:sp>
    </p:spTree>
    <p:extLst>
      <p:ext uri="{BB962C8B-B14F-4D97-AF65-F5344CB8AC3E}">
        <p14:creationId xmlns:p14="http://schemas.microsoft.com/office/powerpoint/2010/main" val="398621964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99505" y="1146672"/>
            <a:ext cx="8611986" cy="6586418"/>
          </a:xfrm>
          <a:prstGeom prst="rect">
            <a:avLst/>
          </a:prstGeom>
          <a:noFill/>
        </p:spPr>
        <p:txBody>
          <a:bodyPr wrap="square" rtlCol="0">
            <a:noAutofit/>
          </a:bodyPr>
          <a:lstStyle/>
          <a:p>
            <a:pPr algn="ctr" rtl="0"/>
            <a:r>
              <a:rPr lang="en-GB" sz="2800" b="1" i="0" u="none" strike="noStrike" dirty="0">
                <a:highlight>
                  <a:srgbClr val="000000">
                    <a:alpha val="0"/>
                  </a:srgbClr>
                </a:highlight>
                <a:latin typeface="Bookman Old Style"/>
              </a:rPr>
              <a:t>The Constitutional and Political System of Czechoslovakia, 1918–1938 </a:t>
            </a:r>
          </a:p>
          <a:p>
            <a:pPr marL="342900" indent="-342900">
              <a:buFontTx/>
              <a:buChar char="-"/>
            </a:pPr>
            <a:endParaRPr lang="cs-CZ" sz="1600" dirty="0">
              <a:latin typeface="Bookman Old Style" panose="02050604050505020204" pitchFamily="18" charset="0"/>
            </a:endParaRPr>
          </a:p>
          <a:p>
            <a:pPr marL="342900" indent="-342900" rtl="0">
              <a:buFontTx/>
              <a:buChar char="-"/>
            </a:pPr>
            <a:r>
              <a:rPr lang="en-GB" sz="1600" b="0" i="0" strike="noStrike" dirty="0">
                <a:highlight>
                  <a:srgbClr val="000000">
                    <a:alpha val="0"/>
                  </a:srgbClr>
                </a:highlight>
                <a:latin typeface="Bookman Old Style"/>
              </a:rPr>
              <a:t>On</a:t>
            </a:r>
            <a:r>
              <a:rPr lang="cs-CZ" sz="1600" b="1" i="0" strike="noStrike" dirty="0">
                <a:highlight>
                  <a:srgbClr val="000000">
                    <a:alpha val="0"/>
                  </a:srgbClr>
                </a:highlight>
                <a:latin typeface="Bookman Old Style"/>
              </a:rPr>
              <a:t> </a:t>
            </a:r>
            <a:r>
              <a:rPr lang="en-GB" sz="1600" b="1" i="0" strike="noStrike" dirty="0">
                <a:highlight>
                  <a:srgbClr val="000000">
                    <a:alpha val="0"/>
                  </a:srgbClr>
                </a:highlight>
                <a:latin typeface="Bookman Old Style"/>
              </a:rPr>
              <a:t>29</a:t>
            </a:r>
            <a:r>
              <a:rPr lang="en-GB" sz="1600" b="1" i="0" u="none" strike="noStrike" dirty="0">
                <a:highlight>
                  <a:srgbClr val="000000">
                    <a:alpha val="0"/>
                  </a:srgbClr>
                </a:highlight>
                <a:latin typeface="Bookman Old Style"/>
              </a:rPr>
              <a:t> February 1920</a:t>
            </a:r>
            <a:r>
              <a:rPr lang="cs-CZ" sz="1600" i="0" u="none" strike="noStrike" dirty="0">
                <a:highlight>
                  <a:srgbClr val="000000">
                    <a:alpha val="0"/>
                  </a:srgbClr>
                </a:highlight>
                <a:latin typeface="Bookman Old Style"/>
              </a:rPr>
              <a:t>, </a:t>
            </a:r>
            <a:r>
              <a:rPr lang="cs-CZ" sz="1600" i="0" strike="noStrike" dirty="0" err="1">
                <a:highlight>
                  <a:srgbClr val="000000">
                    <a:alpha val="0"/>
                  </a:srgbClr>
                </a:highlight>
                <a:latin typeface="Bookman Old Style"/>
              </a:rPr>
              <a:t>the</a:t>
            </a:r>
            <a:r>
              <a:rPr lang="cs-CZ" sz="1600" i="0" strike="noStrike" dirty="0">
                <a:highlight>
                  <a:srgbClr val="000000">
                    <a:alpha val="0"/>
                  </a:srgbClr>
                </a:highlight>
                <a:latin typeface="Bookman Old Style"/>
              </a:rPr>
              <a:t> </a:t>
            </a:r>
            <a:r>
              <a:rPr lang="en-GB" sz="1600" b="0" i="1" u="none" strike="noStrike" dirty="0">
                <a:highlight>
                  <a:srgbClr val="000000">
                    <a:alpha val="0"/>
                  </a:srgbClr>
                </a:highlight>
                <a:latin typeface="Bookman Old Style"/>
              </a:rPr>
              <a:t>Czechoslovak National Assembly</a:t>
            </a:r>
            <a:r>
              <a:rPr lang="cs-CZ" sz="1600" b="0" i="1" u="none" strike="noStrike" dirty="0">
                <a:highlight>
                  <a:srgbClr val="000000">
                    <a:alpha val="0"/>
                  </a:srgbClr>
                </a:highlight>
                <a:latin typeface="Bookman Old Style"/>
              </a:rPr>
              <a:t> </a:t>
            </a:r>
            <a:r>
              <a:rPr lang="en-GB" sz="1600" b="0" i="0" u="none" strike="noStrike" dirty="0">
                <a:highlight>
                  <a:srgbClr val="000000">
                    <a:alpha val="0"/>
                  </a:srgbClr>
                </a:highlight>
                <a:latin typeface="Bookman Old Style"/>
              </a:rPr>
              <a:t>approved</a:t>
            </a:r>
            <a:r>
              <a:rPr lang="cs-CZ" sz="1600" dirty="0">
                <a:highlight>
                  <a:srgbClr val="000000">
                    <a:alpha val="0"/>
                  </a:srgbClr>
                </a:highlight>
                <a:latin typeface="Bookman Old Style"/>
              </a:rPr>
              <a:t> </a:t>
            </a:r>
            <a:r>
              <a:rPr lang="cs-CZ" sz="1600" dirty="0" err="1">
                <a:highlight>
                  <a:srgbClr val="000000">
                    <a:alpha val="0"/>
                  </a:srgbClr>
                </a:highlight>
                <a:latin typeface="Bookman Old Style"/>
              </a:rPr>
              <a:t>the</a:t>
            </a:r>
            <a:r>
              <a:rPr lang="en-GB" sz="1600" b="1" i="0" u="sng" strike="noStrike" dirty="0">
                <a:highlight>
                  <a:srgbClr val="000000">
                    <a:alpha val="0"/>
                  </a:srgbClr>
                </a:highlight>
                <a:latin typeface="Bookman Old Style"/>
              </a:rPr>
              <a:t> Constitutional Charter of the Czechoslovak Republic</a:t>
            </a:r>
          </a:p>
          <a:p>
            <a:pPr marL="342900" indent="-342900">
              <a:buFontTx/>
              <a:buChar char="-"/>
            </a:pPr>
            <a:endParaRPr lang="cs-CZ" sz="1600" dirty="0">
              <a:latin typeface="Bookman Old Style" panose="02050604050505020204" pitchFamily="18" charset="0"/>
            </a:endParaRPr>
          </a:p>
          <a:p>
            <a:pPr marL="342900" indent="-342900" rtl="0">
              <a:buFontTx/>
              <a:buChar char="-"/>
            </a:pPr>
            <a:r>
              <a:rPr lang="en-GB" sz="1600" b="0" i="1" u="none" strike="noStrike" dirty="0">
                <a:highlight>
                  <a:srgbClr val="000000">
                    <a:alpha val="0"/>
                  </a:srgbClr>
                </a:highlight>
                <a:latin typeface="Bookman Old Style"/>
              </a:rPr>
              <a:t>Progressive Constitution</a:t>
            </a:r>
            <a:r>
              <a:rPr lang="en-GB" sz="1600" b="0" i="0" u="none" strike="noStrike" dirty="0">
                <a:highlight>
                  <a:srgbClr val="000000">
                    <a:alpha val="0"/>
                  </a:srgbClr>
                </a:highlight>
                <a:latin typeface="Bookman Old Style"/>
              </a:rPr>
              <a:t> - Inspired by the constitutional charters of the USA and France</a:t>
            </a:r>
          </a:p>
          <a:p>
            <a:pPr marL="342900" indent="-342900">
              <a:buFontTx/>
              <a:buChar char="-"/>
            </a:pPr>
            <a:endParaRPr lang="cs-CZ" sz="1600" i="1" dirty="0">
              <a:latin typeface="Bookman Old Style" panose="02050604050505020204" pitchFamily="18" charset="0"/>
            </a:endParaRPr>
          </a:p>
          <a:p>
            <a:pPr marL="342900" indent="-342900" rtl="0">
              <a:buFontTx/>
              <a:buChar char="-"/>
            </a:pPr>
            <a:r>
              <a:rPr lang="en-GB" sz="1600" b="0" i="0" u="none" strike="noStrike" dirty="0">
                <a:highlight>
                  <a:srgbClr val="000000">
                    <a:alpha val="0"/>
                  </a:srgbClr>
                </a:highlight>
                <a:latin typeface="Bookman Old Style"/>
              </a:rPr>
              <a:t>Preamble:</a:t>
            </a:r>
            <a:r>
              <a:rPr lang="en-GB" sz="1600" b="0" i="1" u="none" strike="noStrike" dirty="0">
                <a:highlight>
                  <a:srgbClr val="000000">
                    <a:alpha val="0"/>
                  </a:srgbClr>
                </a:highlight>
                <a:latin typeface="Bookman Old Style"/>
              </a:rPr>
              <a:t> "WE, the Czechoslovak nation, desiring to consolidate the perfect unity of our people, to establish the reign of Justice in the Republic, to assure the peaceful development of our native Czechoslovak land, to contribute to the common welfare of all citizens of this State and to secure the blessings of freedom to coming generations, have in our National Assembly this 29"' day of February 1920 adopted the following Constitution for the Czechoslovak Republic; and in doing so we declare that it will be our endeavour to see that this Constitution together with all the laws of our land be carried out in the spirit of our history as well as in the spirit of those modern principles embodied in the idea of Self-determination, for we desire to take our place in the Family of Nations as a member at once cultured, peace-loving, democratic and progressive."</a:t>
            </a:r>
          </a:p>
          <a:p>
            <a:pPr marL="342900" indent="-342900">
              <a:buFontTx/>
              <a:buChar char="-"/>
            </a:pPr>
            <a:endParaRPr lang="cs-CZ" sz="1800" dirty="0">
              <a:latin typeface="Bookman Old Style" panose="02050604050505020204" pitchFamily="18" charset="0"/>
            </a:endParaRPr>
          </a:p>
          <a:p>
            <a:pPr marL="342900" indent="-342900">
              <a:buFontTx/>
              <a:buChar char="-"/>
            </a:pPr>
            <a:endParaRPr lang="cs-CZ" sz="1600" i="1" dirty="0">
              <a:latin typeface="Bookman Old Style" panose="02050604050505020204" pitchFamily="18" charset="0"/>
            </a:endParaRPr>
          </a:p>
          <a:p>
            <a:endParaRPr lang="cs-CZ" sz="1600" dirty="0">
              <a:latin typeface="Bookman Old Style" panose="02050604050505020204" pitchFamily="18" charset="0"/>
            </a:endParaRPr>
          </a:p>
          <a:p>
            <a:endParaRPr lang="cs-CZ" sz="1600" dirty="0">
              <a:latin typeface="Bookman Old Style" panose="02050604050505020204" pitchFamily="18" charset="0"/>
            </a:endParaRPr>
          </a:p>
          <a:p>
            <a:pPr marL="285750" indent="-285750">
              <a:buFont typeface="Bookman Old Style" panose="02050604050505020204" pitchFamily="18" charset="0"/>
              <a:buChar char="-"/>
            </a:pPr>
            <a:endParaRPr lang="cs-CZ" sz="1600" i="1" dirty="0">
              <a:latin typeface="Bookman Old Style" panose="02050604050505020204" pitchFamily="18" charset="0"/>
            </a:endParaRPr>
          </a:p>
        </p:txBody>
      </p:sp>
    </p:spTree>
    <p:extLst>
      <p:ext uri="{BB962C8B-B14F-4D97-AF65-F5344CB8AC3E}">
        <p14:creationId xmlns:p14="http://schemas.microsoft.com/office/powerpoint/2010/main" val="4181056349"/>
      </p:ext>
    </p:extLst>
  </p:cSld>
  <p:clrMapOvr>
    <a:masterClrMapping/>
  </p:clrMapOvr>
  <p:transition/>
  <p:extLst mod="1">
    <p:ext uri="{6950BFC3-D8DA-4A85-94F7-54DA5524770B}">
      <p188:commentRel xmlns=""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99505" y="1146672"/>
            <a:ext cx="8611986" cy="5386090"/>
          </a:xfrm>
          <a:prstGeom prst="rect">
            <a:avLst/>
          </a:prstGeom>
          <a:noFill/>
        </p:spPr>
        <p:txBody>
          <a:bodyPr wrap="square" rtlCol="0">
            <a:noAutofit/>
          </a:bodyPr>
          <a:lstStyle/>
          <a:p>
            <a:pPr algn="ctr" rtl="0"/>
            <a:r>
              <a:rPr lang="en-GB" sz="2800" b="1" i="0" u="none" strike="noStrike" dirty="0">
                <a:highlight>
                  <a:srgbClr val="000000">
                    <a:alpha val="0"/>
                  </a:srgbClr>
                </a:highlight>
                <a:latin typeface="Bookman Old Style"/>
              </a:rPr>
              <a:t>The Constitutional and Political System of Czechoslovakia, 1918–1938 </a:t>
            </a:r>
          </a:p>
          <a:p>
            <a:pPr algn="ctr"/>
            <a:endParaRPr lang="cs-CZ" sz="2800" b="1" dirty="0">
              <a:latin typeface="Bookman Old Style" panose="02050604050505020204" pitchFamily="18" charset="0"/>
            </a:endParaRPr>
          </a:p>
          <a:p>
            <a:pPr marL="342900" indent="-342900">
              <a:buFontTx/>
              <a:buChar char="-"/>
            </a:pPr>
            <a:endParaRPr lang="cs-CZ" sz="1600" dirty="0">
              <a:latin typeface="Bookman Old Style" panose="02050604050505020204" pitchFamily="18" charset="0"/>
            </a:endParaRPr>
          </a:p>
          <a:p>
            <a:pPr marL="342900" indent="-342900" rtl="0">
              <a:buFontTx/>
              <a:buChar char="-"/>
            </a:pPr>
            <a:r>
              <a:rPr lang="en-GB" sz="1800" b="0" i="0" u="none" strike="noStrike" dirty="0">
                <a:highlight>
                  <a:srgbClr val="000000">
                    <a:alpha val="0"/>
                  </a:srgbClr>
                </a:highlight>
                <a:latin typeface="Bookman Old Style"/>
              </a:rPr>
              <a:t>Apart from the Preamble, the Constitutional Charter of the Czechoslovak Republic of 29 February 1920 contained </a:t>
            </a:r>
            <a:r>
              <a:rPr lang="en-GB" sz="1800" b="1" i="0" u="none" strike="noStrike" dirty="0">
                <a:highlight>
                  <a:srgbClr val="000000">
                    <a:alpha val="0"/>
                  </a:srgbClr>
                </a:highlight>
                <a:latin typeface="Bookman Old Style"/>
              </a:rPr>
              <a:t>six chapters</a:t>
            </a:r>
            <a:r>
              <a:rPr lang="en-GB" sz="1800" b="0" i="0" u="none" strike="noStrike" dirty="0">
                <a:highlight>
                  <a:srgbClr val="000000">
                    <a:alpha val="0"/>
                  </a:srgbClr>
                </a:highlight>
                <a:latin typeface="Bookman Old Style"/>
              </a:rPr>
              <a:t>:</a:t>
            </a:r>
            <a:endParaRPr lang="cs-CZ" sz="1800" b="1" u="sng" dirty="0">
              <a:latin typeface="Bookman Old Style" panose="02050604050505020204" pitchFamily="18" charset="0"/>
            </a:endParaRPr>
          </a:p>
          <a:p>
            <a:pPr marL="342900" indent="-342900">
              <a:buFontTx/>
              <a:buChar char="-"/>
            </a:pPr>
            <a:endParaRPr lang="cs-CZ" sz="1800" dirty="0">
              <a:latin typeface="Bookman Old Style" panose="02050604050505020204" pitchFamily="18" charset="0"/>
            </a:endParaRPr>
          </a:p>
          <a:p>
            <a:pPr rtl="0"/>
            <a:r>
              <a:rPr lang="en-GB" sz="1800" b="0" i="0" u="none" strike="noStrike" dirty="0">
                <a:highlight>
                  <a:srgbClr val="000000">
                    <a:alpha val="0"/>
                  </a:srgbClr>
                </a:highlight>
                <a:latin typeface="Bookman Old Style"/>
              </a:rPr>
              <a:t>1. General Provisions: The people are the sole source of all State power...</a:t>
            </a:r>
          </a:p>
          <a:p>
            <a:pPr rtl="0"/>
            <a:r>
              <a:rPr lang="en-GB" sz="1800" b="0" i="0" u="none" strike="noStrike" dirty="0">
                <a:highlight>
                  <a:srgbClr val="000000">
                    <a:alpha val="0"/>
                  </a:srgbClr>
                </a:highlight>
                <a:latin typeface="Bookman Old Style"/>
              </a:rPr>
              <a:t>2. Legislative Powers</a:t>
            </a:r>
          </a:p>
          <a:p>
            <a:pPr rtl="0"/>
            <a:r>
              <a:rPr lang="en-GB" sz="1800" b="0" i="0" u="none" strike="noStrike" dirty="0">
                <a:highlight>
                  <a:srgbClr val="000000">
                    <a:alpha val="0"/>
                  </a:srgbClr>
                </a:highlight>
                <a:latin typeface="Bookman Old Style"/>
              </a:rPr>
              <a:t>3. Governmental and Executive Powers</a:t>
            </a:r>
          </a:p>
          <a:p>
            <a:pPr rtl="0"/>
            <a:r>
              <a:rPr lang="en-GB" sz="1800" b="0" i="0" u="none" strike="noStrike" dirty="0">
                <a:highlight>
                  <a:srgbClr val="000000">
                    <a:alpha val="0"/>
                  </a:srgbClr>
                </a:highlight>
                <a:latin typeface="Bookman Old Style"/>
              </a:rPr>
              <a:t>4. Judicial Powers</a:t>
            </a:r>
          </a:p>
          <a:p>
            <a:pPr rtl="0"/>
            <a:r>
              <a:rPr lang="en-GB" sz="1800" b="0" i="0" u="none" strike="noStrike" dirty="0">
                <a:highlight>
                  <a:srgbClr val="000000">
                    <a:alpha val="0"/>
                  </a:srgbClr>
                </a:highlight>
                <a:latin typeface="Bookman Old Style"/>
              </a:rPr>
              <a:t>5. Rights, Liberties and Duties of the Citizen</a:t>
            </a:r>
          </a:p>
          <a:p>
            <a:pPr rtl="0"/>
            <a:r>
              <a:rPr lang="en-GB" sz="1800" b="0" i="0" u="none" strike="noStrike" dirty="0">
                <a:highlight>
                  <a:srgbClr val="000000">
                    <a:alpha val="0"/>
                  </a:srgbClr>
                </a:highlight>
                <a:latin typeface="Bookman Old Style"/>
              </a:rPr>
              <a:t>6. Protection of Minorities</a:t>
            </a:r>
          </a:p>
          <a:p>
            <a:pPr marL="342900" indent="-342900">
              <a:buFontTx/>
              <a:buChar char="-"/>
            </a:pPr>
            <a:endParaRPr lang="cs-CZ" sz="1800" dirty="0">
              <a:latin typeface="Bookman Old Style" panose="02050604050505020204" pitchFamily="18" charset="0"/>
            </a:endParaRPr>
          </a:p>
          <a:p>
            <a:pPr marL="342900" indent="-342900">
              <a:buFontTx/>
              <a:buChar char="-"/>
            </a:pPr>
            <a:endParaRPr lang="cs-CZ" sz="1600" i="1" dirty="0">
              <a:latin typeface="Bookman Old Style" panose="02050604050505020204" pitchFamily="18" charset="0"/>
            </a:endParaRPr>
          </a:p>
          <a:p>
            <a:endParaRPr lang="cs-CZ" sz="1600" dirty="0">
              <a:latin typeface="Bookman Old Style" panose="02050604050505020204" pitchFamily="18" charset="0"/>
            </a:endParaRPr>
          </a:p>
          <a:p>
            <a:endParaRPr lang="cs-CZ" sz="1600" dirty="0">
              <a:latin typeface="Bookman Old Style" panose="02050604050505020204" pitchFamily="18" charset="0"/>
            </a:endParaRPr>
          </a:p>
          <a:p>
            <a:pPr marL="285750" indent="-285750">
              <a:buFont typeface="Bookman Old Style" panose="02050604050505020204" pitchFamily="18" charset="0"/>
              <a:buChar char="-"/>
            </a:pPr>
            <a:endParaRPr lang="cs-CZ" sz="1600" i="1" dirty="0">
              <a:latin typeface="Bookman Old Style" panose="02050604050505020204" pitchFamily="18" charset="0"/>
            </a:endParaRP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1687" y="4163130"/>
            <a:ext cx="3707851" cy="2469487"/>
          </a:xfrm>
          <a:prstGeom prst="rect">
            <a:avLst/>
          </a:prstGeom>
        </p:spPr>
      </p:pic>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1227" y="5227499"/>
            <a:ext cx="2643450" cy="1504973"/>
          </a:xfrm>
          <a:prstGeom prst="rect">
            <a:avLst/>
          </a:prstGeom>
        </p:spPr>
      </p:pic>
    </p:spTree>
    <p:extLst>
      <p:ext uri="{BB962C8B-B14F-4D97-AF65-F5344CB8AC3E}">
        <p14:creationId xmlns:p14="http://schemas.microsoft.com/office/powerpoint/2010/main" val="73254809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294665" y="2155372"/>
            <a:ext cx="2465614" cy="3380014"/>
          </a:xfrm>
        </p:spPr>
        <p:txBody>
          <a:bodyPr>
            <a:noAutofit/>
          </a:bodyPr>
          <a:lstStyle/>
          <a:p>
            <a:pPr rtl="0"/>
            <a:r>
              <a:rPr lang="en-GB" sz="1400" b="1" i="0" u="none" strike="noStrike" dirty="0">
                <a:solidFill>
                  <a:srgbClr val="000000"/>
                </a:solidFill>
                <a:highlight>
                  <a:srgbClr val="000000">
                    <a:alpha val="0"/>
                  </a:srgbClr>
                </a:highlight>
                <a:latin typeface="Times New Roman"/>
                <a:cs typeface="Times New Roman"/>
              </a:rPr>
              <a:t>Little Entente – from 1921 (Czechoslovakia, Romania</a:t>
            </a:r>
            <a:br>
              <a:rPr lang="en-GB" sz="1400" b="1" i="0" u="none" strike="noStrike" dirty="0">
                <a:solidFill>
                  <a:srgbClr val="000000"/>
                </a:solidFill>
                <a:highlight>
                  <a:srgbClr val="000000">
                    <a:alpha val="0"/>
                  </a:srgbClr>
                </a:highlight>
                <a:latin typeface="Times New Roman"/>
                <a:cs typeface="Times New Roman"/>
              </a:rPr>
            </a:br>
            <a:r>
              <a:rPr lang="en-GB" sz="1400" b="1" i="0" u="none" strike="noStrike" dirty="0">
                <a:solidFill>
                  <a:srgbClr val="000000"/>
                </a:solidFill>
                <a:highlight>
                  <a:srgbClr val="000000">
                    <a:alpha val="0"/>
                  </a:srgbClr>
                </a:highlight>
                <a:latin typeface="Times New Roman"/>
                <a:cs typeface="Times New Roman"/>
              </a:rPr>
              <a:t> and Yugoslavia)</a:t>
            </a:r>
            <a:br>
              <a:rPr lang="en-GB" sz="1400" b="1" i="0" u="none" strike="noStrike" dirty="0">
                <a:solidFill>
                  <a:srgbClr val="000000"/>
                </a:solidFill>
                <a:highlight>
                  <a:srgbClr val="000000">
                    <a:alpha val="0"/>
                  </a:srgbClr>
                </a:highlight>
                <a:latin typeface="Times New Roman"/>
                <a:cs typeface="Times New Roman"/>
              </a:rPr>
            </a:br>
            <a:r>
              <a:rPr lang="en-GB" sz="1400" b="1" i="0" u="none" strike="noStrike" dirty="0">
                <a:solidFill>
                  <a:srgbClr val="000000"/>
                </a:solidFill>
                <a:highlight>
                  <a:srgbClr val="000000">
                    <a:alpha val="0"/>
                  </a:srgbClr>
                </a:highlight>
                <a:latin typeface="Times New Roman"/>
                <a:cs typeface="Times New Roman"/>
              </a:rPr>
              <a:t/>
            </a:r>
            <a:br>
              <a:rPr lang="en-GB" sz="1400" b="1" i="0" u="none" strike="noStrike" dirty="0">
                <a:solidFill>
                  <a:srgbClr val="000000"/>
                </a:solidFill>
                <a:highlight>
                  <a:srgbClr val="000000">
                    <a:alpha val="0"/>
                  </a:srgbClr>
                </a:highlight>
                <a:latin typeface="Times New Roman"/>
                <a:cs typeface="Times New Roman"/>
              </a:rPr>
            </a:br>
            <a:r>
              <a:rPr lang="en-GB" sz="1400" b="1" i="0" u="none" strike="noStrike" dirty="0">
                <a:solidFill>
                  <a:srgbClr val="000000"/>
                </a:solidFill>
                <a:highlight>
                  <a:srgbClr val="000000">
                    <a:alpha val="0"/>
                  </a:srgbClr>
                </a:highlight>
                <a:latin typeface="Times New Roman"/>
                <a:cs typeface="Times New Roman"/>
              </a:rPr>
              <a:t>Locarno 1925 and its </a:t>
            </a:r>
            <a:r>
              <a:rPr lang="cs-CZ" sz="1400" dirty="0" err="1">
                <a:solidFill>
                  <a:srgbClr val="000000"/>
                </a:solidFill>
                <a:highlight>
                  <a:srgbClr val="000000">
                    <a:alpha val="0"/>
                  </a:srgbClr>
                </a:highlight>
                <a:latin typeface="Times New Roman"/>
                <a:cs typeface="Times New Roman"/>
              </a:rPr>
              <a:t>impact</a:t>
            </a:r>
            <a:r>
              <a:rPr lang="en-GB" sz="1400" b="1" i="0" u="none" strike="noStrike" dirty="0">
                <a:solidFill>
                  <a:srgbClr val="000000"/>
                </a:solidFill>
                <a:highlight>
                  <a:srgbClr val="000000">
                    <a:alpha val="0"/>
                  </a:srgbClr>
                </a:highlight>
                <a:latin typeface="Times New Roman"/>
                <a:cs typeface="Times New Roman"/>
              </a:rPr>
              <a:t> </a:t>
            </a:r>
            <a:r>
              <a:rPr lang="cs-CZ" sz="1400" dirty="0">
                <a:solidFill>
                  <a:srgbClr val="000000"/>
                </a:solidFill>
                <a:highlight>
                  <a:srgbClr val="000000">
                    <a:alpha val="0"/>
                  </a:srgbClr>
                </a:highlight>
                <a:latin typeface="Times New Roman"/>
                <a:cs typeface="Times New Roman"/>
              </a:rPr>
              <a:t>on </a:t>
            </a:r>
            <a:r>
              <a:rPr lang="cs-CZ" sz="1400" dirty="0" err="1">
                <a:solidFill>
                  <a:srgbClr val="000000"/>
                </a:solidFill>
                <a:highlight>
                  <a:srgbClr val="000000">
                    <a:alpha val="0"/>
                  </a:srgbClr>
                </a:highlight>
                <a:latin typeface="Times New Roman"/>
                <a:cs typeface="Times New Roman"/>
              </a:rPr>
              <a:t>the</a:t>
            </a:r>
            <a:r>
              <a:rPr lang="en-GB" sz="1400" b="1" i="0" u="none" strike="noStrike" dirty="0">
                <a:solidFill>
                  <a:srgbClr val="000000"/>
                </a:solidFill>
                <a:highlight>
                  <a:srgbClr val="000000">
                    <a:alpha val="0"/>
                  </a:srgbClr>
                </a:highlight>
                <a:latin typeface="Times New Roman"/>
                <a:cs typeface="Times New Roman"/>
              </a:rPr>
              <a:t> future relations</a:t>
            </a:r>
            <a:r>
              <a:rPr lang="cs-CZ" sz="1400" dirty="0">
                <a:solidFill>
                  <a:srgbClr val="000000"/>
                </a:solidFill>
                <a:highlight>
                  <a:srgbClr val="000000">
                    <a:alpha val="0"/>
                  </a:srgbClr>
                </a:highlight>
                <a:latin typeface="Times New Roman"/>
                <a:cs typeface="Times New Roman"/>
              </a:rPr>
              <a:t>hip</a:t>
            </a:r>
            <a:r>
              <a:rPr lang="en-GB" sz="1400" b="1" i="0" u="none" strike="noStrike" dirty="0">
                <a:solidFill>
                  <a:srgbClr val="000000"/>
                </a:solidFill>
                <a:highlight>
                  <a:srgbClr val="000000">
                    <a:alpha val="0"/>
                  </a:srgbClr>
                </a:highlight>
                <a:latin typeface="Times New Roman"/>
                <a:cs typeface="Times New Roman"/>
              </a:rPr>
              <a:t> with Germany</a:t>
            </a:r>
            <a:br>
              <a:rPr lang="en-GB" sz="1400" b="1" i="0" u="none" strike="noStrike" dirty="0">
                <a:solidFill>
                  <a:srgbClr val="000000"/>
                </a:solidFill>
                <a:highlight>
                  <a:srgbClr val="000000">
                    <a:alpha val="0"/>
                  </a:srgbClr>
                </a:highlight>
                <a:latin typeface="Times New Roman"/>
                <a:cs typeface="Times New Roman"/>
              </a:rPr>
            </a:br>
            <a:r>
              <a:rPr lang="en-GB" sz="1400" b="1" i="0" u="none" strike="noStrike" dirty="0">
                <a:solidFill>
                  <a:srgbClr val="000000"/>
                </a:solidFill>
                <a:highlight>
                  <a:srgbClr val="000000">
                    <a:alpha val="0"/>
                  </a:srgbClr>
                </a:highlight>
                <a:latin typeface="Times New Roman"/>
                <a:cs typeface="Times New Roman"/>
              </a:rPr>
              <a:t/>
            </a:r>
            <a:br>
              <a:rPr lang="en-GB" sz="1400" b="1" i="0" u="none" strike="noStrike" dirty="0">
                <a:solidFill>
                  <a:srgbClr val="000000"/>
                </a:solidFill>
                <a:highlight>
                  <a:srgbClr val="000000">
                    <a:alpha val="0"/>
                  </a:srgbClr>
                </a:highlight>
                <a:latin typeface="Times New Roman"/>
                <a:cs typeface="Times New Roman"/>
              </a:rPr>
            </a:br>
            <a:r>
              <a:rPr lang="en-GB" sz="1400" b="1" i="0" u="none" strike="noStrike" dirty="0">
                <a:solidFill>
                  <a:srgbClr val="000000"/>
                </a:solidFill>
                <a:highlight>
                  <a:srgbClr val="000000">
                    <a:alpha val="0"/>
                  </a:srgbClr>
                </a:highlight>
                <a:latin typeface="Times New Roman"/>
                <a:cs typeface="Times New Roman"/>
              </a:rPr>
              <a:t>Bilateral agreements between Czechoslovakia, France and the Soviet Union</a:t>
            </a:r>
            <a:br>
              <a:rPr lang="en-GB" sz="1400" b="1" i="0" u="none" strike="noStrike" dirty="0">
                <a:solidFill>
                  <a:srgbClr val="000000"/>
                </a:solidFill>
                <a:highlight>
                  <a:srgbClr val="000000">
                    <a:alpha val="0"/>
                  </a:srgbClr>
                </a:highlight>
                <a:latin typeface="Times New Roman"/>
                <a:cs typeface="Times New Roman"/>
              </a:rPr>
            </a:br>
            <a:r>
              <a:rPr lang="en-GB" sz="1400" b="1" i="0" u="none" strike="noStrike" dirty="0">
                <a:solidFill>
                  <a:srgbClr val="000000"/>
                </a:solidFill>
                <a:highlight>
                  <a:srgbClr val="000000">
                    <a:alpha val="0"/>
                  </a:srgbClr>
                </a:highlight>
                <a:latin typeface="Times New Roman"/>
                <a:cs typeface="Times New Roman"/>
              </a:rPr>
              <a:t/>
            </a:r>
            <a:br>
              <a:rPr lang="en-GB" sz="1400" b="1" i="0" u="none" strike="noStrike" dirty="0">
                <a:solidFill>
                  <a:srgbClr val="000000"/>
                </a:solidFill>
                <a:highlight>
                  <a:srgbClr val="000000">
                    <a:alpha val="0"/>
                  </a:srgbClr>
                </a:highlight>
                <a:latin typeface="Times New Roman"/>
                <a:cs typeface="Times New Roman"/>
              </a:rPr>
            </a:br>
            <a:r>
              <a:rPr lang="en-GB" sz="1400" b="1" i="0" u="none" strike="noStrike" dirty="0">
                <a:solidFill>
                  <a:srgbClr val="000000"/>
                </a:solidFill>
                <a:highlight>
                  <a:srgbClr val="000000">
                    <a:alpha val="0"/>
                  </a:srgbClr>
                </a:highlight>
                <a:latin typeface="Times New Roman"/>
                <a:cs typeface="Times New Roman"/>
              </a:rPr>
              <a:t>League of Nations and the role of Czechoslovakia</a:t>
            </a:r>
            <a:br>
              <a:rPr lang="en-GB" sz="1400" b="1" i="0" u="none" strike="noStrike" dirty="0">
                <a:solidFill>
                  <a:srgbClr val="000000"/>
                </a:solidFill>
                <a:highlight>
                  <a:srgbClr val="000000">
                    <a:alpha val="0"/>
                  </a:srgbClr>
                </a:highlight>
                <a:latin typeface="Times New Roman"/>
                <a:cs typeface="Times New Roman"/>
              </a:rPr>
            </a:br>
            <a:r>
              <a:rPr lang="en-GB" sz="1400" b="1" i="0" u="none" strike="noStrike" dirty="0">
                <a:solidFill>
                  <a:srgbClr val="000000"/>
                </a:solidFill>
                <a:highlight>
                  <a:srgbClr val="000000">
                    <a:alpha val="0"/>
                  </a:srgbClr>
                </a:highlight>
                <a:latin typeface="Times New Roman"/>
                <a:cs typeface="Times New Roman"/>
              </a:rPr>
              <a:t/>
            </a:r>
            <a:br>
              <a:rPr lang="en-GB" sz="1400" b="1" i="0" u="none" strike="noStrike" dirty="0">
                <a:solidFill>
                  <a:srgbClr val="000000"/>
                </a:solidFill>
                <a:highlight>
                  <a:srgbClr val="000000">
                    <a:alpha val="0"/>
                  </a:srgbClr>
                </a:highlight>
                <a:latin typeface="Times New Roman"/>
                <a:cs typeface="Times New Roman"/>
              </a:rPr>
            </a:br>
            <a:r>
              <a:rPr lang="en-GB" sz="1400" b="1" i="0" u="none" strike="noStrike" dirty="0">
                <a:solidFill>
                  <a:srgbClr val="000000"/>
                </a:solidFill>
                <a:highlight>
                  <a:srgbClr val="000000">
                    <a:alpha val="0"/>
                  </a:srgbClr>
                </a:highlight>
                <a:latin typeface="Times New Roman"/>
                <a:cs typeface="Times New Roman"/>
              </a:rPr>
              <a:t>Deterioration of relations</a:t>
            </a:r>
            <a:r>
              <a:rPr lang="cs-CZ" sz="1400" b="1" i="0" u="none" strike="noStrike" dirty="0">
                <a:solidFill>
                  <a:srgbClr val="000000"/>
                </a:solidFill>
                <a:highlight>
                  <a:srgbClr val="000000">
                    <a:alpha val="0"/>
                  </a:srgbClr>
                </a:highlight>
                <a:latin typeface="Times New Roman"/>
                <a:cs typeface="Times New Roman"/>
              </a:rPr>
              <a:t>hip</a:t>
            </a:r>
            <a:r>
              <a:rPr lang="en-GB" sz="1400" b="1" i="0" u="none" strike="noStrike" dirty="0">
                <a:solidFill>
                  <a:srgbClr val="000000"/>
                </a:solidFill>
                <a:highlight>
                  <a:srgbClr val="000000">
                    <a:alpha val="0"/>
                  </a:srgbClr>
                </a:highlight>
                <a:latin typeface="Times New Roman"/>
                <a:cs typeface="Times New Roman"/>
              </a:rPr>
              <a:t> between Czechoslovakia and Nazi Germany after 1933</a:t>
            </a:r>
            <a:endParaRPr lang="cs-CZ" sz="1400" dirty="0">
              <a:solidFill>
                <a:schemeClr val="tx1"/>
              </a:solidFill>
              <a:latin typeface="Times New Roman" pitchFamily="18" charset="0"/>
              <a:cs typeface="Times New Roman" panose="02020603050405020304" pitchFamily="18" charset="0"/>
            </a:endParaRPr>
          </a:p>
        </p:txBody>
      </p:sp>
      <p:sp>
        <p:nvSpPr>
          <p:cNvPr id="4" name="Zástupný symbol pro zápatí 3"/>
          <p:cNvSpPr>
            <a:spLocks noGrp="1"/>
          </p:cNvSpPr>
          <p:nvPr>
            <p:ph type="ftr" sz="quarter" idx="11"/>
          </p:nvPr>
        </p:nvSpPr>
        <p:spPr>
          <a:xfrm>
            <a:off x="720000" y="6370064"/>
            <a:ext cx="7118902" cy="296611"/>
          </a:xfrm>
        </p:spPr>
        <p:txBody>
          <a:bodyPr>
            <a:noAutofit/>
          </a:bodyPr>
          <a:lstStyle/>
          <a:p>
            <a:pPr rtl="0"/>
            <a:r>
              <a:rPr lang="en-GB" sz="900" b="0" i="0" u="none" strike="noStrike">
                <a:solidFill>
                  <a:srgbClr val="000000"/>
                </a:solidFill>
                <a:highlight>
                  <a:srgbClr val="000000">
                    <a:alpha val="0"/>
                  </a:srgbClr>
                </a:highlight>
                <a:latin typeface="Arial"/>
              </a:rPr>
              <a:t>Mgr. Pavel Krákora, Ph.D.</a:t>
            </a:r>
          </a:p>
          <a:p>
            <a:pPr rtl="0"/>
            <a:r>
              <a:rPr lang="en-GB" sz="900" b="0" i="0" u="none" strike="noStrike">
                <a:solidFill>
                  <a:srgbClr val="000000"/>
                </a:solidFill>
                <a:highlight>
                  <a:srgbClr val="000000">
                    <a:alpha val="0"/>
                  </a:srgbClr>
                </a:highlight>
                <a:latin typeface="Arial"/>
              </a:rPr>
              <a:t>Department of Social Sciences, Faculty of Education, Palacký University Olomouc</a:t>
            </a:r>
          </a:p>
        </p:txBody>
      </p:sp>
      <p:sp>
        <p:nvSpPr>
          <p:cNvPr id="9" name="Nadpis 1"/>
          <p:cNvSpPr txBox="1"/>
          <p:nvPr/>
        </p:nvSpPr>
        <p:spPr>
          <a:xfrm>
            <a:off x="634093" y="1385208"/>
            <a:ext cx="7968344" cy="653142"/>
          </a:xfrm>
          <a:prstGeom prst="rect">
            <a:avLst/>
          </a:prstGeom>
        </p:spPr>
        <p:txBody>
          <a:bodyPr vert="horz" lIns="0" tIns="0" rIns="0" bIns="0" rtlCol="0" anchor="t">
            <a:noAutofit/>
          </a:bodyPr>
          <a:lstStyle>
            <a:lvl1pPr algn="l" defTabSz="899952" rtl="0" eaLnBrk="1" latinLnBrk="0" hangingPunct="1">
              <a:lnSpc>
                <a:spcPct val="90000"/>
              </a:lnSpc>
              <a:spcBef>
                <a:spcPct val="0"/>
              </a:spcBef>
              <a:buNone/>
              <a:defRPr sz="2600" b="1" kern="1200">
                <a:solidFill>
                  <a:schemeClr val="accent1"/>
                </a:solidFill>
                <a:latin typeface="Arial" panose="020B0604020202020204" pitchFamily="34" charset="0"/>
                <a:ea typeface="+mj-ea"/>
                <a:cs typeface="Arial" panose="020B0604020202020204" pitchFamily="34" charset="0"/>
              </a:defRPr>
            </a:lvl1pPr>
          </a:lstStyle>
          <a:p>
            <a:pPr algn="ctr" rtl="0"/>
            <a:r>
              <a:rPr lang="en-GB" sz="2600" b="0" i="0" u="none" strike="noStrike" dirty="0">
                <a:solidFill>
                  <a:srgbClr val="000000"/>
                </a:solidFill>
                <a:highlight>
                  <a:srgbClr val="000000">
                    <a:alpha val="0"/>
                  </a:srgbClr>
                </a:highlight>
                <a:latin typeface="Bookman Old Style"/>
              </a:rPr>
              <a:t/>
            </a:r>
            <a:br>
              <a:rPr lang="en-GB" sz="2600" b="0" i="0" u="none" strike="noStrike" dirty="0">
                <a:solidFill>
                  <a:srgbClr val="000000"/>
                </a:solidFill>
                <a:highlight>
                  <a:srgbClr val="000000">
                    <a:alpha val="0"/>
                  </a:srgbClr>
                </a:highlight>
                <a:latin typeface="Bookman Old Style"/>
              </a:rPr>
            </a:br>
            <a:r>
              <a:rPr lang="en-GB" sz="1600" b="1" i="0" u="none" strike="noStrike" dirty="0">
                <a:solidFill>
                  <a:srgbClr val="000000"/>
                </a:solidFill>
                <a:highlight>
                  <a:srgbClr val="000000">
                    <a:alpha val="0"/>
                  </a:srgbClr>
                </a:highlight>
                <a:latin typeface="Bookman Old Style"/>
              </a:rPr>
              <a:t>Czechoslovakia 1918–1938: Foreign Policy and </a:t>
            </a:r>
            <a:r>
              <a:rPr lang="cs-CZ" sz="1600" dirty="0" err="1">
                <a:solidFill>
                  <a:srgbClr val="000000"/>
                </a:solidFill>
                <a:highlight>
                  <a:srgbClr val="000000">
                    <a:alpha val="0"/>
                  </a:srgbClr>
                </a:highlight>
                <a:latin typeface="Bookman Old Style"/>
              </a:rPr>
              <a:t>Main</a:t>
            </a:r>
            <a:r>
              <a:rPr lang="cs-CZ" sz="1600" dirty="0">
                <a:solidFill>
                  <a:srgbClr val="000000"/>
                </a:solidFill>
                <a:highlight>
                  <a:srgbClr val="000000">
                    <a:alpha val="0"/>
                  </a:srgbClr>
                </a:highlight>
                <a:latin typeface="Bookman Old Style"/>
              </a:rPr>
              <a:t> </a:t>
            </a:r>
            <a:r>
              <a:rPr lang="cs-CZ" sz="1600" dirty="0" err="1">
                <a:solidFill>
                  <a:srgbClr val="000000"/>
                </a:solidFill>
                <a:highlight>
                  <a:srgbClr val="000000">
                    <a:alpha val="0"/>
                  </a:srgbClr>
                </a:highlight>
                <a:latin typeface="Bookman Old Style"/>
              </a:rPr>
              <a:t>Points</a:t>
            </a:r>
            <a:endParaRPr lang="cs-CZ" sz="1600" dirty="0">
              <a:solidFill>
                <a:schemeClr val="tx1"/>
              </a:solidFill>
              <a:latin typeface="Bookman Old Style" panose="02050604050505020204" pitchFamily="18" charset="0"/>
            </a:endParaRP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093" y="2155372"/>
            <a:ext cx="1809750" cy="2400300"/>
          </a:xfrm>
          <a:prstGeom prst="rect">
            <a:avLst/>
          </a:prstGeom>
        </p:spPr>
      </p:pic>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637" y="2155372"/>
            <a:ext cx="3312903" cy="3682092"/>
          </a:xfrm>
          <a:prstGeom prst="rect">
            <a:avLst/>
          </a:prstGeom>
        </p:spPr>
      </p:pic>
      <p:sp>
        <p:nvSpPr>
          <p:cNvPr id="8" name="Nadpis 1"/>
          <p:cNvSpPr txBox="1"/>
          <p:nvPr/>
        </p:nvSpPr>
        <p:spPr>
          <a:xfrm>
            <a:off x="498021" y="4413757"/>
            <a:ext cx="2511880" cy="3380014"/>
          </a:xfrm>
          <a:prstGeom prst="rect">
            <a:avLst/>
          </a:prstGeom>
        </p:spPr>
        <p:txBody>
          <a:bodyPr vert="horz" lIns="0" tIns="0" rIns="0" bIns="0" rtlCol="0" anchor="t">
            <a:noAutofit/>
          </a:bodyPr>
          <a:lstStyle>
            <a:lvl1pPr algn="l" defTabSz="899952" rtl="0" eaLnBrk="1" latinLnBrk="0" hangingPunct="1">
              <a:lnSpc>
                <a:spcPct val="90000"/>
              </a:lnSpc>
              <a:spcBef>
                <a:spcPct val="0"/>
              </a:spcBef>
              <a:buNone/>
              <a:defRPr sz="2600" b="1" kern="1200">
                <a:solidFill>
                  <a:schemeClr val="accent1"/>
                </a:solidFill>
                <a:latin typeface="Arial" panose="020B0604020202020204" pitchFamily="34" charset="0"/>
                <a:ea typeface="+mj-ea"/>
                <a:cs typeface="Arial" panose="020B0604020202020204" pitchFamily="34" charset="0"/>
              </a:defRPr>
            </a:lvl1pPr>
          </a:lstStyle>
          <a:p>
            <a:r>
              <a:rPr lang="cs-CZ" sz="1400">
                <a:solidFill>
                  <a:schemeClr val="tx1"/>
                </a:solidFill>
                <a:latin typeface="Times New Roman" panose="02020603050405020304" pitchFamily="18" charset="0"/>
                <a:cs typeface="Times New Roman" panose="02020603050405020304" pitchFamily="18" charset="0"/>
              </a:rPr>
              <a:t>   </a:t>
            </a:r>
          </a:p>
          <a:p>
            <a:pPr rtl="0"/>
            <a:r>
              <a:rPr lang="en-GB" sz="1400" b="1" i="0" u="none" strike="noStrike">
                <a:solidFill>
                  <a:srgbClr val="000000"/>
                </a:solidFill>
                <a:highlight>
                  <a:srgbClr val="000000">
                    <a:alpha val="0"/>
                  </a:srgbClr>
                </a:highlight>
                <a:latin typeface="Times New Roman"/>
                <a:cs typeface="Times New Roman"/>
              </a:rPr>
              <a:t>    </a:t>
            </a:r>
            <a:r>
              <a:rPr lang="en-GB" sz="1200" b="1" i="0" u="none" strike="noStrike">
                <a:solidFill>
                  <a:srgbClr val="000000"/>
                </a:solidFill>
                <a:highlight>
                  <a:srgbClr val="000000">
                    <a:alpha val="0"/>
                  </a:srgbClr>
                </a:highlight>
                <a:latin typeface="Times New Roman"/>
                <a:cs typeface="Times New Roman"/>
              </a:rPr>
              <a:t>Edvard Beneš (1884–1948)</a:t>
            </a:r>
            <a:endParaRPr lang="cs-CZ" sz="1200">
              <a:solidFill>
                <a:schemeClr val="tx1"/>
              </a:solidFill>
              <a:latin typeface="Times New Roman" pitchFamily="18" charset="0"/>
              <a:cs typeface="Times New Roman" panose="02020603050405020304" pitchFamily="18" charset="0"/>
            </a:endParaRPr>
          </a:p>
        </p:txBody>
      </p:sp>
    </p:spTree>
    <p:extLst>
      <p:ext uri="{BB962C8B-B14F-4D97-AF65-F5344CB8AC3E}">
        <p14:creationId xmlns:p14="http://schemas.microsoft.com/office/powerpoint/2010/main" val="200742586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33173" y="2377052"/>
            <a:ext cx="8466365" cy="3380014"/>
          </a:xfrm>
        </p:spPr>
        <p:txBody>
          <a:bodyPr>
            <a:noAutofit/>
          </a:bodyPr>
          <a:lstStyle/>
          <a:p>
            <a:pPr rtl="0"/>
            <a:r>
              <a:rPr lang="en-GB" sz="1400" b="1" i="0" u="sng" strike="noStrike" cap="small" dirty="0">
                <a:solidFill>
                  <a:srgbClr val="000000"/>
                </a:solidFill>
                <a:highlight>
                  <a:srgbClr val="000000">
                    <a:alpha val="0"/>
                  </a:srgbClr>
                </a:highlight>
                <a:latin typeface="Times New Roman"/>
                <a:cs typeface="Times New Roman"/>
              </a:rPr>
              <a:t/>
            </a:r>
            <a:br>
              <a:rPr lang="en-GB" sz="1400" b="1" i="0" u="sng" strike="noStrike" cap="small" dirty="0">
                <a:solidFill>
                  <a:srgbClr val="000000"/>
                </a:solidFill>
                <a:highlight>
                  <a:srgbClr val="000000">
                    <a:alpha val="0"/>
                  </a:srgbClr>
                </a:highlight>
                <a:latin typeface="Times New Roman"/>
                <a:cs typeface="Times New Roman"/>
              </a:rPr>
            </a:br>
            <a:r>
              <a:rPr lang="en-GB" sz="1400" b="1" i="0" u="sng" strike="noStrike" cap="small" dirty="0">
                <a:solidFill>
                  <a:srgbClr val="000000"/>
                </a:solidFill>
                <a:highlight>
                  <a:srgbClr val="000000">
                    <a:alpha val="0"/>
                  </a:srgbClr>
                </a:highlight>
                <a:latin typeface="Times New Roman"/>
                <a:cs typeface="Times New Roman"/>
              </a:rPr>
              <a:t>Legislation                                                               </a:t>
            </a:r>
            <a:r>
              <a:rPr lang="en-GB" sz="1400" b="1" i="0" u="none" strike="noStrike" dirty="0">
                <a:solidFill>
                  <a:srgbClr val="000000"/>
                </a:solidFill>
                <a:highlight>
                  <a:srgbClr val="000000">
                    <a:alpha val="0"/>
                  </a:srgbClr>
                </a:highlight>
                <a:latin typeface="Times New Roman"/>
                <a:cs typeface="Times New Roman"/>
              </a:rPr>
              <a:t/>
            </a:r>
            <a:br>
              <a:rPr lang="en-GB" sz="1400" b="1" i="0" u="none" strike="noStrike" dirty="0">
                <a:solidFill>
                  <a:srgbClr val="000000"/>
                </a:solidFill>
                <a:highlight>
                  <a:srgbClr val="000000">
                    <a:alpha val="0"/>
                  </a:srgbClr>
                </a:highlight>
                <a:latin typeface="Times New Roman"/>
                <a:cs typeface="Times New Roman"/>
              </a:rPr>
            </a:br>
            <a:r>
              <a:rPr lang="en-GB" sz="1400" b="1" i="0" u="none" strike="noStrike" dirty="0">
                <a:solidFill>
                  <a:srgbClr val="000000"/>
                </a:solidFill>
                <a:highlight>
                  <a:srgbClr val="000000">
                    <a:alpha val="0"/>
                  </a:srgbClr>
                </a:highlight>
                <a:latin typeface="Times New Roman"/>
                <a:cs typeface="Times New Roman"/>
              </a:rPr>
              <a:t/>
            </a:r>
            <a:br>
              <a:rPr lang="en-GB" sz="1400" b="1" i="0" u="none" strike="noStrike" dirty="0">
                <a:solidFill>
                  <a:srgbClr val="000000"/>
                </a:solidFill>
                <a:highlight>
                  <a:srgbClr val="000000">
                    <a:alpha val="0"/>
                  </a:srgbClr>
                </a:highlight>
                <a:latin typeface="Times New Roman"/>
                <a:cs typeface="Times New Roman"/>
              </a:rPr>
            </a:br>
            <a:r>
              <a:rPr lang="en-GB" sz="1400" b="1" i="0" u="none" strike="noStrike" dirty="0">
                <a:solidFill>
                  <a:srgbClr val="000000"/>
                </a:solidFill>
                <a:highlight>
                  <a:srgbClr val="000000">
                    <a:alpha val="0"/>
                  </a:srgbClr>
                </a:highlight>
                <a:latin typeface="Times New Roman"/>
                <a:cs typeface="Times New Roman"/>
              </a:rPr>
              <a:t>National Assembly:</a:t>
            </a:r>
            <a:br>
              <a:rPr lang="en-GB" sz="1400" b="1" i="0" u="none" strike="noStrike" dirty="0">
                <a:solidFill>
                  <a:srgbClr val="000000"/>
                </a:solidFill>
                <a:highlight>
                  <a:srgbClr val="000000">
                    <a:alpha val="0"/>
                  </a:srgbClr>
                </a:highlight>
                <a:latin typeface="Times New Roman"/>
                <a:cs typeface="Times New Roman"/>
              </a:rPr>
            </a:br>
            <a:r>
              <a:rPr lang="en-GB" sz="1400" b="1" i="0" u="none" strike="noStrike" dirty="0">
                <a:solidFill>
                  <a:srgbClr val="000000"/>
                </a:solidFill>
                <a:highlight>
                  <a:srgbClr val="000000">
                    <a:alpha val="0"/>
                  </a:srgbClr>
                </a:highlight>
                <a:latin typeface="Times New Roman"/>
                <a:cs typeface="Times New Roman"/>
              </a:rPr>
              <a:t/>
            </a:r>
            <a:br>
              <a:rPr lang="en-GB" sz="1400" b="1" i="0" u="none" strike="noStrike" dirty="0">
                <a:solidFill>
                  <a:srgbClr val="000000"/>
                </a:solidFill>
                <a:highlight>
                  <a:srgbClr val="000000">
                    <a:alpha val="0"/>
                  </a:srgbClr>
                </a:highlight>
                <a:latin typeface="Times New Roman"/>
                <a:cs typeface="Times New Roman"/>
              </a:rPr>
            </a:br>
            <a:r>
              <a:rPr lang="en-GB" sz="1400" b="0" i="0" u="none" strike="noStrike" dirty="0">
                <a:solidFill>
                  <a:srgbClr val="000000"/>
                </a:solidFill>
                <a:highlight>
                  <a:srgbClr val="000000">
                    <a:alpha val="0"/>
                  </a:srgbClr>
                </a:highlight>
                <a:latin typeface="Times New Roman"/>
                <a:cs typeface="Times New Roman"/>
              </a:rPr>
              <a:t>- Chamber of Deputies (300 deputies)</a:t>
            </a:r>
            <a:br>
              <a:rPr lang="en-GB" sz="1400" b="0" i="0" u="none" strike="noStrike" dirty="0">
                <a:solidFill>
                  <a:srgbClr val="000000"/>
                </a:solidFill>
                <a:highlight>
                  <a:srgbClr val="000000">
                    <a:alpha val="0"/>
                  </a:srgbClr>
                </a:highlight>
                <a:latin typeface="Times New Roman"/>
                <a:cs typeface="Times New Roman"/>
              </a:rPr>
            </a:br>
            <a:r>
              <a:rPr lang="en-GB" sz="1400" b="0" i="0" u="none" strike="noStrike" dirty="0">
                <a:solidFill>
                  <a:srgbClr val="000000"/>
                </a:solidFill>
                <a:highlight>
                  <a:srgbClr val="000000">
                    <a:alpha val="0"/>
                  </a:srgbClr>
                </a:highlight>
                <a:latin typeface="Times New Roman"/>
                <a:cs typeface="Times New Roman"/>
              </a:rPr>
              <a:t>- Senate (150 senators)</a:t>
            </a:r>
            <a:br>
              <a:rPr lang="en-GB" sz="1400" b="0" i="0" u="none" strike="noStrike" dirty="0">
                <a:solidFill>
                  <a:srgbClr val="000000"/>
                </a:solidFill>
                <a:highlight>
                  <a:srgbClr val="000000">
                    <a:alpha val="0"/>
                  </a:srgbClr>
                </a:highlight>
                <a:latin typeface="Times New Roman"/>
                <a:cs typeface="Times New Roman"/>
              </a:rPr>
            </a:br>
            <a:r>
              <a:rPr lang="en-GB" sz="1400" b="0" i="0" u="sng" strike="noStrike" dirty="0">
                <a:solidFill>
                  <a:srgbClr val="000000"/>
                </a:solidFill>
                <a:highlight>
                  <a:srgbClr val="000000">
                    <a:alpha val="0"/>
                  </a:srgbClr>
                </a:highlight>
                <a:latin typeface="Times New Roman"/>
                <a:cs typeface="Times New Roman"/>
              </a:rPr>
              <a:t/>
            </a:r>
            <a:br>
              <a:rPr lang="en-GB" sz="1400" b="0" i="0" u="sng" strike="noStrike" dirty="0">
                <a:solidFill>
                  <a:srgbClr val="000000"/>
                </a:solidFill>
                <a:highlight>
                  <a:srgbClr val="000000">
                    <a:alpha val="0"/>
                  </a:srgbClr>
                </a:highlight>
                <a:latin typeface="Times New Roman"/>
                <a:cs typeface="Times New Roman"/>
              </a:rPr>
            </a:br>
            <a:r>
              <a:rPr lang="en-GB" sz="1400" b="1" i="0" u="sng" strike="noStrike" cap="small" dirty="0">
                <a:solidFill>
                  <a:srgbClr val="000000"/>
                </a:solidFill>
                <a:highlight>
                  <a:srgbClr val="000000">
                    <a:alpha val="0"/>
                  </a:srgbClr>
                </a:highlight>
                <a:latin typeface="Times New Roman"/>
                <a:cs typeface="Times New Roman"/>
              </a:rPr>
              <a:t>Executive power</a:t>
            </a:r>
            <a:r>
              <a:rPr lang="en-GB" sz="1400" b="0" i="0" u="none" strike="noStrike" dirty="0">
                <a:solidFill>
                  <a:srgbClr val="000000"/>
                </a:solidFill>
                <a:highlight>
                  <a:srgbClr val="000000">
                    <a:alpha val="0"/>
                  </a:srgbClr>
                </a:highlight>
                <a:latin typeface="Times New Roman"/>
                <a:cs typeface="Times New Roman"/>
              </a:rPr>
              <a:t/>
            </a:r>
            <a:br>
              <a:rPr lang="en-GB" sz="1400" b="0" i="0" u="none" strike="noStrike" dirty="0">
                <a:solidFill>
                  <a:srgbClr val="000000"/>
                </a:solidFill>
                <a:highlight>
                  <a:srgbClr val="000000">
                    <a:alpha val="0"/>
                  </a:srgbClr>
                </a:highlight>
                <a:latin typeface="Times New Roman"/>
                <a:cs typeface="Times New Roman"/>
              </a:rPr>
            </a:br>
            <a:r>
              <a:rPr lang="en-GB" sz="1400" b="0" i="0" u="none" strike="noStrike" dirty="0">
                <a:solidFill>
                  <a:srgbClr val="000000"/>
                </a:solidFill>
                <a:highlight>
                  <a:srgbClr val="000000">
                    <a:alpha val="0"/>
                  </a:srgbClr>
                </a:highlight>
                <a:latin typeface="Times New Roman"/>
                <a:cs typeface="Times New Roman"/>
              </a:rPr>
              <a:t/>
            </a:r>
            <a:br>
              <a:rPr lang="en-GB" sz="1400" b="0" i="0" u="none" strike="noStrike" dirty="0">
                <a:solidFill>
                  <a:srgbClr val="000000"/>
                </a:solidFill>
                <a:highlight>
                  <a:srgbClr val="000000">
                    <a:alpha val="0"/>
                  </a:srgbClr>
                </a:highlight>
                <a:latin typeface="Times New Roman"/>
                <a:cs typeface="Times New Roman"/>
              </a:rPr>
            </a:br>
            <a:r>
              <a:rPr lang="en-GB" sz="1400" b="1" i="0" u="none" strike="noStrike" dirty="0">
                <a:solidFill>
                  <a:srgbClr val="000000"/>
                </a:solidFill>
                <a:highlight>
                  <a:srgbClr val="000000">
                    <a:alpha val="0"/>
                  </a:srgbClr>
                </a:highlight>
                <a:latin typeface="Times New Roman"/>
                <a:cs typeface="Times New Roman"/>
              </a:rPr>
              <a:t>- President of the </a:t>
            </a:r>
            <a:r>
              <a:rPr lang="cs-CZ" sz="1400" b="1" i="0" u="none" strike="noStrike" dirty="0">
                <a:solidFill>
                  <a:srgbClr val="000000"/>
                </a:solidFill>
                <a:highlight>
                  <a:srgbClr val="000000">
                    <a:alpha val="0"/>
                  </a:srgbClr>
                </a:highlight>
                <a:latin typeface="Times New Roman"/>
                <a:cs typeface="Times New Roman"/>
              </a:rPr>
              <a:t>R</a:t>
            </a:r>
            <a:r>
              <a:rPr lang="en-GB" sz="1400" b="1" i="0" u="none" strike="noStrike" dirty="0" err="1">
                <a:solidFill>
                  <a:srgbClr val="000000"/>
                </a:solidFill>
                <a:highlight>
                  <a:srgbClr val="000000">
                    <a:alpha val="0"/>
                  </a:srgbClr>
                </a:highlight>
                <a:latin typeface="Times New Roman"/>
                <a:cs typeface="Times New Roman"/>
              </a:rPr>
              <a:t>epublic</a:t>
            </a:r>
            <a:r>
              <a:rPr lang="en-GB" sz="1400" b="1" i="0" u="none" strike="noStrike" dirty="0">
                <a:solidFill>
                  <a:srgbClr val="000000"/>
                </a:solidFill>
                <a:highlight>
                  <a:srgbClr val="000000">
                    <a:alpha val="0"/>
                  </a:srgbClr>
                </a:highlight>
                <a:latin typeface="Times New Roman"/>
                <a:cs typeface="Times New Roman"/>
              </a:rPr>
              <a:t/>
            </a:r>
            <a:br>
              <a:rPr lang="en-GB" sz="1400" b="1" i="0" u="none" strike="noStrike" dirty="0">
                <a:solidFill>
                  <a:srgbClr val="000000"/>
                </a:solidFill>
                <a:highlight>
                  <a:srgbClr val="000000">
                    <a:alpha val="0"/>
                  </a:srgbClr>
                </a:highlight>
                <a:latin typeface="Times New Roman"/>
                <a:cs typeface="Times New Roman"/>
              </a:rPr>
            </a:br>
            <a:r>
              <a:rPr lang="en-GB" sz="1400" b="1" i="0" u="none" strike="noStrike" dirty="0">
                <a:solidFill>
                  <a:srgbClr val="000000"/>
                </a:solidFill>
                <a:highlight>
                  <a:srgbClr val="000000">
                    <a:alpha val="0"/>
                  </a:srgbClr>
                </a:highlight>
                <a:latin typeface="Times New Roman"/>
                <a:cs typeface="Times New Roman"/>
              </a:rPr>
              <a:t/>
            </a:r>
            <a:br>
              <a:rPr lang="en-GB" sz="1400" b="1" i="0" u="none" strike="noStrike" dirty="0">
                <a:solidFill>
                  <a:srgbClr val="000000"/>
                </a:solidFill>
                <a:highlight>
                  <a:srgbClr val="000000">
                    <a:alpha val="0"/>
                  </a:srgbClr>
                </a:highlight>
                <a:latin typeface="Times New Roman"/>
                <a:cs typeface="Times New Roman"/>
              </a:rPr>
            </a:br>
            <a:r>
              <a:rPr lang="en-GB" sz="1400" b="1" i="0" u="none" strike="noStrike" dirty="0">
                <a:solidFill>
                  <a:srgbClr val="000000"/>
                </a:solidFill>
                <a:highlight>
                  <a:srgbClr val="000000">
                    <a:alpha val="0"/>
                  </a:srgbClr>
                </a:highlight>
                <a:latin typeface="Times New Roman"/>
                <a:cs typeface="Times New Roman"/>
              </a:rPr>
              <a:t>- Government</a:t>
            </a:r>
            <a:br>
              <a:rPr lang="en-GB" sz="1400" b="1" i="0" u="none" strike="noStrike" dirty="0">
                <a:solidFill>
                  <a:srgbClr val="000000"/>
                </a:solidFill>
                <a:highlight>
                  <a:srgbClr val="000000">
                    <a:alpha val="0"/>
                  </a:srgbClr>
                </a:highlight>
                <a:latin typeface="Times New Roman"/>
                <a:cs typeface="Times New Roman"/>
              </a:rPr>
            </a:br>
            <a:r>
              <a:rPr lang="en-GB" sz="1400" b="1" i="0" u="none" strike="noStrike" dirty="0">
                <a:solidFill>
                  <a:srgbClr val="000000"/>
                </a:solidFill>
                <a:highlight>
                  <a:srgbClr val="000000">
                    <a:alpha val="0"/>
                  </a:srgbClr>
                </a:highlight>
                <a:latin typeface="Times New Roman"/>
                <a:cs typeface="Times New Roman"/>
              </a:rPr>
              <a:t/>
            </a:r>
            <a:br>
              <a:rPr lang="en-GB" sz="1400" b="1" i="0" u="none" strike="noStrike" dirty="0">
                <a:solidFill>
                  <a:srgbClr val="000000"/>
                </a:solidFill>
                <a:highlight>
                  <a:srgbClr val="000000">
                    <a:alpha val="0"/>
                  </a:srgbClr>
                </a:highlight>
                <a:latin typeface="Times New Roman"/>
                <a:cs typeface="Times New Roman"/>
              </a:rPr>
            </a:br>
            <a:r>
              <a:rPr lang="en-GB" sz="1400" b="1" i="0" u="none" strike="noStrike" dirty="0">
                <a:solidFill>
                  <a:srgbClr val="000000"/>
                </a:solidFill>
                <a:highlight>
                  <a:srgbClr val="000000">
                    <a:alpha val="0"/>
                  </a:srgbClr>
                </a:highlight>
                <a:latin typeface="Times New Roman"/>
                <a:cs typeface="Times New Roman"/>
              </a:rPr>
              <a:t>- </a:t>
            </a:r>
            <a:r>
              <a:rPr lang="cs-CZ" sz="1400" dirty="0" err="1">
                <a:solidFill>
                  <a:srgbClr val="000000"/>
                </a:solidFill>
                <a:highlight>
                  <a:srgbClr val="000000">
                    <a:alpha val="0"/>
                  </a:srgbClr>
                </a:highlight>
                <a:latin typeface="Times New Roman"/>
                <a:cs typeface="Times New Roman"/>
              </a:rPr>
              <a:t>Provincial</a:t>
            </a:r>
            <a:r>
              <a:rPr lang="en-GB" sz="1400" b="1" i="0" u="none" strike="noStrike" dirty="0">
                <a:solidFill>
                  <a:srgbClr val="000000"/>
                </a:solidFill>
                <a:highlight>
                  <a:srgbClr val="000000">
                    <a:alpha val="0"/>
                  </a:srgbClr>
                </a:highlight>
                <a:latin typeface="Times New Roman"/>
                <a:cs typeface="Times New Roman"/>
              </a:rPr>
              <a:t> governments</a:t>
            </a:r>
            <a:r>
              <a:rPr lang="en-GB" sz="1400" b="0" i="0" u="none" strike="noStrike" dirty="0">
                <a:solidFill>
                  <a:srgbClr val="000000"/>
                </a:solidFill>
                <a:highlight>
                  <a:srgbClr val="000000">
                    <a:alpha val="0"/>
                  </a:srgbClr>
                </a:highlight>
                <a:latin typeface="Times New Roman"/>
                <a:cs typeface="Times New Roman"/>
              </a:rPr>
              <a:t> (from 1928)</a:t>
            </a:r>
            <a:br>
              <a:rPr lang="en-GB" sz="1400" b="0" i="0" u="none" strike="noStrike" dirty="0">
                <a:solidFill>
                  <a:srgbClr val="000000"/>
                </a:solidFill>
                <a:highlight>
                  <a:srgbClr val="000000">
                    <a:alpha val="0"/>
                  </a:srgbClr>
                </a:highlight>
                <a:latin typeface="Times New Roman"/>
                <a:cs typeface="Times New Roman"/>
              </a:rPr>
            </a:br>
            <a:r>
              <a:rPr lang="en-GB" sz="1400" b="0" i="0" u="none" strike="noStrike" dirty="0">
                <a:solidFill>
                  <a:srgbClr val="000000"/>
                </a:solidFill>
                <a:highlight>
                  <a:srgbClr val="000000">
                    <a:alpha val="0"/>
                  </a:srgbClr>
                </a:highlight>
                <a:latin typeface="Times New Roman"/>
                <a:cs typeface="Times New Roman"/>
              </a:rPr>
              <a:t/>
            </a:r>
            <a:br>
              <a:rPr lang="en-GB" sz="1400" b="0" i="0" u="none" strike="noStrike" dirty="0">
                <a:solidFill>
                  <a:srgbClr val="000000"/>
                </a:solidFill>
                <a:highlight>
                  <a:srgbClr val="000000">
                    <a:alpha val="0"/>
                  </a:srgbClr>
                </a:highlight>
                <a:latin typeface="Times New Roman"/>
                <a:cs typeface="Times New Roman"/>
              </a:rPr>
            </a:br>
            <a:r>
              <a:rPr lang="en-GB" sz="1400" b="0" i="0" u="none" strike="noStrike" dirty="0">
                <a:solidFill>
                  <a:srgbClr val="000000"/>
                </a:solidFill>
                <a:highlight>
                  <a:srgbClr val="000000">
                    <a:alpha val="0"/>
                  </a:srgbClr>
                </a:highlight>
                <a:latin typeface="Times New Roman"/>
                <a:cs typeface="Times New Roman"/>
              </a:rPr>
              <a:t>                                                                            </a:t>
            </a:r>
            <a:r>
              <a:rPr lang="en-GB" sz="1300" b="0" i="1" u="none" strike="noStrike" dirty="0">
                <a:solidFill>
                  <a:srgbClr val="000000"/>
                </a:solidFill>
                <a:highlight>
                  <a:srgbClr val="000000">
                    <a:alpha val="0"/>
                  </a:srgbClr>
                </a:highlight>
                <a:latin typeface="Times New Roman"/>
                <a:cs typeface="Times New Roman"/>
              </a:rPr>
              <a:t>Chamber of Deputies (today's </a:t>
            </a:r>
            <a:r>
              <a:rPr lang="en-GB" sz="1300" b="0" i="1" u="none" strike="noStrike" dirty="0" err="1">
                <a:solidFill>
                  <a:srgbClr val="000000"/>
                </a:solidFill>
                <a:highlight>
                  <a:srgbClr val="000000">
                    <a:alpha val="0"/>
                  </a:srgbClr>
                </a:highlight>
                <a:latin typeface="Times New Roman"/>
                <a:cs typeface="Times New Roman"/>
              </a:rPr>
              <a:t>Rudolfinum</a:t>
            </a:r>
            <a:r>
              <a:rPr lang="en-GB" sz="1300" b="0" i="1" u="none" strike="noStrike" dirty="0">
                <a:solidFill>
                  <a:srgbClr val="000000"/>
                </a:solidFill>
                <a:highlight>
                  <a:srgbClr val="000000">
                    <a:alpha val="0"/>
                  </a:srgbClr>
                </a:highlight>
                <a:latin typeface="Times New Roman"/>
                <a:cs typeface="Times New Roman"/>
              </a:rPr>
              <a:t>)</a:t>
            </a:r>
            <a:br>
              <a:rPr lang="en-GB" sz="1300" b="0" i="1" u="none" strike="noStrike" dirty="0">
                <a:solidFill>
                  <a:srgbClr val="000000"/>
                </a:solidFill>
                <a:highlight>
                  <a:srgbClr val="000000">
                    <a:alpha val="0"/>
                  </a:srgbClr>
                </a:highlight>
                <a:latin typeface="Times New Roman"/>
                <a:cs typeface="Times New Roman"/>
              </a:rPr>
            </a:br>
            <a:r>
              <a:rPr lang="en-GB" sz="1300" b="0" i="1" u="none" strike="noStrike" dirty="0">
                <a:solidFill>
                  <a:srgbClr val="000000"/>
                </a:solidFill>
                <a:highlight>
                  <a:srgbClr val="000000">
                    <a:alpha val="0"/>
                  </a:srgbClr>
                </a:highlight>
                <a:latin typeface="Times New Roman"/>
                <a:cs typeface="Times New Roman"/>
              </a:rPr>
              <a:t/>
            </a:r>
            <a:br>
              <a:rPr lang="en-GB" sz="1300" b="0" i="1" u="none" strike="noStrike" dirty="0">
                <a:solidFill>
                  <a:srgbClr val="000000"/>
                </a:solidFill>
                <a:highlight>
                  <a:srgbClr val="000000">
                    <a:alpha val="0"/>
                  </a:srgbClr>
                </a:highlight>
                <a:latin typeface="Times New Roman"/>
                <a:cs typeface="Times New Roman"/>
              </a:rPr>
            </a:br>
            <a:r>
              <a:rPr lang="en-GB" sz="1300" b="0" i="1" u="none" strike="noStrike" dirty="0">
                <a:solidFill>
                  <a:srgbClr val="000000"/>
                </a:solidFill>
                <a:highlight>
                  <a:srgbClr val="000000">
                    <a:alpha val="0"/>
                  </a:srgbClr>
                </a:highlight>
                <a:latin typeface="Times New Roman"/>
                <a:cs typeface="Times New Roman"/>
              </a:rPr>
              <a:t/>
            </a:r>
            <a:br>
              <a:rPr lang="en-GB" sz="1300" b="0" i="1" u="none" strike="noStrike" dirty="0">
                <a:solidFill>
                  <a:srgbClr val="000000"/>
                </a:solidFill>
                <a:highlight>
                  <a:srgbClr val="000000">
                    <a:alpha val="0"/>
                  </a:srgbClr>
                </a:highlight>
                <a:latin typeface="Times New Roman"/>
                <a:cs typeface="Times New Roman"/>
              </a:rPr>
            </a:br>
            <a:r>
              <a:rPr lang="en-GB" sz="1800" b="0" i="0" u="none" strike="noStrike" dirty="0">
                <a:solidFill>
                  <a:srgbClr val="000000"/>
                </a:solidFill>
                <a:highlight>
                  <a:srgbClr val="000000">
                    <a:alpha val="0"/>
                  </a:srgbClr>
                </a:highlight>
                <a:latin typeface="Times New Roman"/>
                <a:cs typeface="Times New Roman"/>
              </a:rPr>
              <a:t>Universal suffrage </a:t>
            </a:r>
            <a:r>
              <a:rPr lang="en-GB" sz="1800" b="1" i="0" u="none" strike="noStrike" dirty="0" err="1">
                <a:solidFill>
                  <a:srgbClr val="000000"/>
                </a:solidFill>
                <a:highlight>
                  <a:srgbClr val="000000">
                    <a:alpha val="0"/>
                  </a:srgbClr>
                </a:highlight>
                <a:latin typeface="Times New Roman"/>
                <a:cs typeface="Times New Roman"/>
              </a:rPr>
              <a:t>inclu</a:t>
            </a:r>
            <a:r>
              <a:rPr lang="cs-CZ" sz="1800" b="1" i="0" u="none" strike="noStrike" dirty="0">
                <a:solidFill>
                  <a:srgbClr val="000000"/>
                </a:solidFill>
                <a:highlight>
                  <a:srgbClr val="000000">
                    <a:alpha val="0"/>
                  </a:srgbClr>
                </a:highlight>
                <a:latin typeface="Times New Roman"/>
                <a:cs typeface="Times New Roman"/>
              </a:rPr>
              <a:t>d</a:t>
            </a:r>
            <a:r>
              <a:rPr lang="en-GB" sz="1800" b="1" i="0" u="none" strike="noStrike" dirty="0" err="1">
                <a:solidFill>
                  <a:srgbClr val="000000"/>
                </a:solidFill>
                <a:highlight>
                  <a:srgbClr val="000000">
                    <a:alpha val="0"/>
                  </a:srgbClr>
                </a:highlight>
                <a:latin typeface="Times New Roman"/>
                <a:cs typeface="Times New Roman"/>
              </a:rPr>
              <a:t>ing</a:t>
            </a:r>
            <a:r>
              <a:rPr lang="en-GB" sz="1800" b="1" i="0" u="none" strike="noStrike" dirty="0">
                <a:solidFill>
                  <a:srgbClr val="000000"/>
                </a:solidFill>
                <a:highlight>
                  <a:srgbClr val="000000">
                    <a:alpha val="0"/>
                  </a:srgbClr>
                </a:highlight>
                <a:latin typeface="Times New Roman"/>
                <a:cs typeface="Times New Roman"/>
              </a:rPr>
              <a:t> women </a:t>
            </a:r>
            <a:r>
              <a:rPr lang="en-GB" sz="1800" b="0" i="0" u="none" strike="noStrike" dirty="0">
                <a:solidFill>
                  <a:srgbClr val="000000"/>
                </a:solidFill>
                <a:highlight>
                  <a:srgbClr val="000000">
                    <a:alpha val="0"/>
                  </a:srgbClr>
                </a:highlight>
                <a:latin typeface="Times New Roman"/>
                <a:cs typeface="Times New Roman"/>
              </a:rPr>
              <a:t>– first elections (communal) on the basis of this newly reformed electoral law were held in 1919</a:t>
            </a:r>
            <a:r>
              <a:rPr lang="en-GB" sz="1400" b="1" i="0" u="none" strike="noStrike" dirty="0">
                <a:solidFill>
                  <a:srgbClr val="000000"/>
                </a:solidFill>
                <a:highlight>
                  <a:srgbClr val="000000">
                    <a:alpha val="0"/>
                  </a:srgbClr>
                </a:highlight>
                <a:latin typeface="Times New Roman"/>
                <a:cs typeface="Times New Roman"/>
              </a:rPr>
              <a:t/>
            </a:r>
            <a:br>
              <a:rPr lang="en-GB" sz="1400" b="1" i="0" u="none" strike="noStrike" dirty="0">
                <a:solidFill>
                  <a:srgbClr val="000000"/>
                </a:solidFill>
                <a:highlight>
                  <a:srgbClr val="000000">
                    <a:alpha val="0"/>
                  </a:srgbClr>
                </a:highlight>
                <a:latin typeface="Times New Roman"/>
                <a:cs typeface="Times New Roman"/>
              </a:rPr>
            </a:br>
            <a:r>
              <a:rPr lang="en-GB" sz="1400" b="1" i="0" u="none" strike="noStrike" dirty="0">
                <a:solidFill>
                  <a:srgbClr val="000000"/>
                </a:solidFill>
                <a:highlight>
                  <a:srgbClr val="000000">
                    <a:alpha val="0"/>
                  </a:srgbClr>
                </a:highlight>
                <a:latin typeface="Times New Roman"/>
                <a:cs typeface="Times New Roman"/>
              </a:rPr>
              <a:t/>
            </a:r>
            <a:br>
              <a:rPr lang="en-GB" sz="1400" b="1" i="0" u="none" strike="noStrike" dirty="0">
                <a:solidFill>
                  <a:srgbClr val="000000"/>
                </a:solidFill>
                <a:highlight>
                  <a:srgbClr val="000000">
                    <a:alpha val="0"/>
                  </a:srgbClr>
                </a:highlight>
                <a:latin typeface="Times New Roman"/>
                <a:cs typeface="Times New Roman"/>
              </a:rPr>
            </a:br>
            <a:r>
              <a:rPr lang="en-GB" sz="1400" b="1" i="0" u="none" strike="noStrike" dirty="0">
                <a:solidFill>
                  <a:srgbClr val="000000"/>
                </a:solidFill>
                <a:highlight>
                  <a:srgbClr val="000000">
                    <a:alpha val="0"/>
                  </a:srgbClr>
                </a:highlight>
                <a:latin typeface="Times New Roman"/>
                <a:cs typeface="Times New Roman"/>
              </a:rPr>
              <a:t/>
            </a:r>
            <a:br>
              <a:rPr lang="en-GB" sz="1400" b="1" i="0" u="none" strike="noStrike" dirty="0">
                <a:solidFill>
                  <a:srgbClr val="000000"/>
                </a:solidFill>
                <a:highlight>
                  <a:srgbClr val="000000">
                    <a:alpha val="0"/>
                  </a:srgbClr>
                </a:highlight>
                <a:latin typeface="Times New Roman"/>
                <a:cs typeface="Times New Roman"/>
              </a:rPr>
            </a:br>
            <a:r>
              <a:rPr lang="en-GB" sz="1400" b="0" i="0" u="none" strike="noStrike" dirty="0">
                <a:solidFill>
                  <a:srgbClr val="000000"/>
                </a:solidFill>
                <a:highlight>
                  <a:srgbClr val="000000">
                    <a:alpha val="0"/>
                  </a:srgbClr>
                </a:highlight>
                <a:latin typeface="Times New Roman"/>
                <a:cs typeface="Times New Roman"/>
              </a:rPr>
              <a:t/>
            </a:r>
            <a:br>
              <a:rPr lang="en-GB" sz="1400" b="0" i="0" u="none" strike="noStrike" dirty="0">
                <a:solidFill>
                  <a:srgbClr val="000000"/>
                </a:solidFill>
                <a:highlight>
                  <a:srgbClr val="000000">
                    <a:alpha val="0"/>
                  </a:srgbClr>
                </a:highlight>
                <a:latin typeface="Times New Roman"/>
                <a:cs typeface="Times New Roman"/>
              </a:rPr>
            </a:br>
            <a:r>
              <a:rPr lang="en-GB" sz="1400" b="0" i="0" u="none" strike="noStrike" dirty="0">
                <a:solidFill>
                  <a:srgbClr val="000000"/>
                </a:solidFill>
                <a:highlight>
                  <a:srgbClr val="000000">
                    <a:alpha val="0"/>
                  </a:srgbClr>
                </a:highlight>
                <a:latin typeface="Times New Roman"/>
                <a:cs typeface="Times New Roman"/>
              </a:rPr>
              <a:t/>
            </a:r>
            <a:br>
              <a:rPr lang="en-GB" sz="1400" b="0" i="0" u="none" strike="noStrike" dirty="0">
                <a:solidFill>
                  <a:srgbClr val="000000"/>
                </a:solidFill>
                <a:highlight>
                  <a:srgbClr val="000000">
                    <a:alpha val="0"/>
                  </a:srgbClr>
                </a:highlight>
                <a:latin typeface="Times New Roman"/>
                <a:cs typeface="Times New Roman"/>
              </a:rPr>
            </a:br>
            <a:endParaRPr lang="cs-CZ" sz="1600" dirty="0">
              <a:solidFill>
                <a:schemeClr val="tx1"/>
              </a:solidFill>
              <a:latin typeface="Bookman Old Style" panose="02050604050505020204" pitchFamily="18" charset="0"/>
            </a:endParaRPr>
          </a:p>
        </p:txBody>
      </p:sp>
      <p:sp>
        <p:nvSpPr>
          <p:cNvPr id="9" name="Nadpis 1"/>
          <p:cNvSpPr txBox="1"/>
          <p:nvPr/>
        </p:nvSpPr>
        <p:spPr>
          <a:xfrm>
            <a:off x="634093" y="1385208"/>
            <a:ext cx="7968344" cy="653142"/>
          </a:xfrm>
          <a:prstGeom prst="rect">
            <a:avLst/>
          </a:prstGeom>
        </p:spPr>
        <p:txBody>
          <a:bodyPr vert="horz" lIns="0" tIns="0" rIns="0" bIns="0" rtlCol="0" anchor="t">
            <a:noAutofit/>
          </a:bodyPr>
          <a:lstStyle>
            <a:lvl1pPr algn="l" defTabSz="899952" rtl="0" eaLnBrk="1" latinLnBrk="0" hangingPunct="1">
              <a:lnSpc>
                <a:spcPct val="90000"/>
              </a:lnSpc>
              <a:spcBef>
                <a:spcPct val="0"/>
              </a:spcBef>
              <a:buNone/>
              <a:defRPr sz="2600" b="1" kern="1200">
                <a:solidFill>
                  <a:schemeClr val="accent1"/>
                </a:solidFill>
                <a:latin typeface="Arial" panose="020B0604020202020204" pitchFamily="34" charset="0"/>
                <a:ea typeface="+mj-ea"/>
                <a:cs typeface="Arial" panose="020B0604020202020204" pitchFamily="34" charset="0"/>
              </a:defRPr>
            </a:lvl1pPr>
          </a:lstStyle>
          <a:p>
            <a:pPr algn="ctr" rtl="0"/>
            <a:r>
              <a:rPr lang="en-GB" sz="2600" b="0" i="0" u="none" strike="noStrike">
                <a:solidFill>
                  <a:srgbClr val="000000"/>
                </a:solidFill>
                <a:highlight>
                  <a:srgbClr val="000000">
                    <a:alpha val="0"/>
                  </a:srgbClr>
                </a:highlight>
                <a:latin typeface="Bookman Old Style"/>
              </a:rPr>
              <a:t/>
            </a:r>
            <a:br>
              <a:rPr lang="en-GB" sz="2600" b="0" i="0" u="none" strike="noStrike">
                <a:solidFill>
                  <a:srgbClr val="000000"/>
                </a:solidFill>
                <a:highlight>
                  <a:srgbClr val="000000">
                    <a:alpha val="0"/>
                  </a:srgbClr>
                </a:highlight>
                <a:latin typeface="Bookman Old Style"/>
              </a:rPr>
            </a:br>
            <a:r>
              <a:rPr lang="en-GB" sz="1600" b="1" i="0" u="none" strike="noStrike">
                <a:solidFill>
                  <a:srgbClr val="000000"/>
                </a:solidFill>
                <a:highlight>
                  <a:srgbClr val="000000">
                    <a:alpha val="0"/>
                  </a:srgbClr>
                </a:highlight>
                <a:latin typeface="Bookman Old Style"/>
              </a:rPr>
              <a:t>The Political System of Czechoslovakia in the Years 1918–1938 </a:t>
            </a:r>
            <a:endParaRPr lang="cs-CZ" sz="1600">
              <a:solidFill>
                <a:schemeClr val="tx1"/>
              </a:solidFill>
              <a:latin typeface="Bookman Old Style" panose="02050604050505020204" pitchFamily="18" charset="0"/>
            </a:endParaRP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9611" y="3074636"/>
            <a:ext cx="3429000" cy="2286000"/>
          </a:xfrm>
          <a:prstGeom prst="rect">
            <a:avLst/>
          </a:prstGeom>
        </p:spPr>
      </p:pic>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0803" y="3462947"/>
            <a:ext cx="1135562" cy="1419452"/>
          </a:xfrm>
          <a:prstGeom prst="rect">
            <a:avLst/>
          </a:prstGeom>
        </p:spPr>
      </p:pic>
    </p:spTree>
    <p:extLst>
      <p:ext uri="{BB962C8B-B14F-4D97-AF65-F5344CB8AC3E}">
        <p14:creationId xmlns:p14="http://schemas.microsoft.com/office/powerpoint/2010/main" val="805911858"/>
      </p:ext>
    </p:extLst>
  </p:cSld>
  <p:clrMapOvr>
    <a:masterClrMapping/>
  </p:clrMapOvr>
  <p:transition/>
  <p:extLst>
    <p:ext uri="{6950BFC3-D8DA-4A85-94F7-54DA5524770B}">
      <p188:commentRel xmlns="" xmlns:p188="http://schemas.microsoft.com/office/powerpoint/2018/8/main" r:id="rId4"/>
    </p:ext>
  </p:extLs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tretch>
            <a:fillRect l="-17000" r="-17000"/>
          </a:stretch>
        </a:blipFill>
        <a:effectLst/>
      </p:bgPr>
    </p:bg>
    <p:spTree>
      <p:nvGrpSpPr>
        <p:cNvPr id="1" name=""/>
        <p:cNvGrpSpPr/>
        <p:nvPr/>
      </p:nvGrpSpPr>
      <p:grpSpPr>
        <a:xfrm>
          <a:off x="0" y="0"/>
          <a:ext cx="0" cy="0"/>
          <a:chOff x="0" y="0"/>
          <a:chExt cx="0" cy="0"/>
        </a:xfrm>
      </p:grpSpPr>
      <p:sp>
        <p:nvSpPr>
          <p:cNvPr id="10" name="TextovéPole 9"/>
          <p:cNvSpPr txBox="1"/>
          <p:nvPr/>
        </p:nvSpPr>
        <p:spPr>
          <a:xfrm>
            <a:off x="473826" y="1589903"/>
            <a:ext cx="8200618" cy="5447645"/>
          </a:xfrm>
          <a:prstGeom prst="rect">
            <a:avLst/>
          </a:prstGeom>
          <a:noFill/>
        </p:spPr>
        <p:txBody>
          <a:bodyPr wrap="square" rtlCol="0">
            <a:noAutofit/>
          </a:bodyPr>
          <a:lstStyle/>
          <a:p>
            <a:pPr algn="ctr" rtl="0"/>
            <a:r>
              <a:rPr lang="en-GB" sz="3200" b="1" i="0" u="none" strike="noStrike" dirty="0">
                <a:highlight>
                  <a:srgbClr val="000000">
                    <a:alpha val="0"/>
                  </a:srgbClr>
                </a:highlight>
                <a:latin typeface="Bookman Old Style"/>
              </a:rPr>
              <a:t>Establishment of the United States of America and the U.S. Congress</a:t>
            </a:r>
            <a:endParaRPr lang="cs-CZ" sz="3200" b="1" dirty="0">
              <a:latin typeface="Bookman Old Style" panose="02050604050505020204" pitchFamily="18" charset="0"/>
            </a:endParaRPr>
          </a:p>
          <a:p>
            <a:pPr marL="342900" indent="-342900">
              <a:buFontTx/>
              <a:buChar char="-"/>
            </a:pPr>
            <a:endParaRPr lang="cs-CZ" sz="2400" dirty="0">
              <a:latin typeface="Bookman Old Style" panose="02050604050505020204" pitchFamily="18" charset="0"/>
            </a:endParaRPr>
          </a:p>
          <a:p>
            <a:pPr marL="342900" indent="-342900" rtl="0">
              <a:buFontTx/>
              <a:buChar char="-"/>
            </a:pPr>
            <a:r>
              <a:rPr lang="en-GB" sz="1800" b="0" i="0" u="none" strike="noStrike" dirty="0">
                <a:highlight>
                  <a:srgbClr val="000000">
                    <a:alpha val="0"/>
                  </a:srgbClr>
                </a:highlight>
                <a:latin typeface="Bookman Old Style"/>
              </a:rPr>
              <a:t>The </a:t>
            </a:r>
            <a:r>
              <a:rPr lang="en-GB" sz="1800" b="1" i="0" u="none" strike="noStrike" dirty="0">
                <a:highlight>
                  <a:srgbClr val="000000">
                    <a:alpha val="0"/>
                  </a:srgbClr>
                </a:highlight>
                <a:latin typeface="Bookman Old Style"/>
              </a:rPr>
              <a:t>Congress</a:t>
            </a:r>
            <a:r>
              <a:rPr lang="en-GB" sz="1800" b="0" i="0" u="none" strike="noStrike" dirty="0">
                <a:highlight>
                  <a:srgbClr val="000000">
                    <a:alpha val="0"/>
                  </a:srgbClr>
                </a:highlight>
                <a:latin typeface="Bookman Old Style"/>
              </a:rPr>
              <a:t> first met on 5 September 1774 (representatives from 12 of the 13 British colonies in North America)</a:t>
            </a:r>
          </a:p>
          <a:p>
            <a:r>
              <a:rPr lang="cs-CZ" sz="1800" b="1" dirty="0">
                <a:latin typeface="Bookman Old Style" panose="02050604050505020204" pitchFamily="18" charset="0"/>
              </a:rPr>
              <a:t> </a:t>
            </a:r>
          </a:p>
          <a:p>
            <a:pPr marL="342900" indent="-342900" rtl="0">
              <a:buFontTx/>
              <a:buChar char="-"/>
            </a:pPr>
            <a:r>
              <a:rPr lang="en-GB" sz="1800" b="0" i="0" u="none" strike="noStrike" dirty="0">
                <a:highlight>
                  <a:srgbClr val="000000">
                    <a:alpha val="0"/>
                  </a:srgbClr>
                </a:highlight>
                <a:latin typeface="Bookman Old Style"/>
              </a:rPr>
              <a:t>The Second </a:t>
            </a:r>
            <a:r>
              <a:rPr lang="en-GB" sz="1800" b="1" i="0" u="none" strike="noStrike" dirty="0">
                <a:highlight>
                  <a:srgbClr val="000000">
                    <a:alpha val="0"/>
                  </a:srgbClr>
                </a:highlight>
                <a:latin typeface="Bookman Old Style"/>
              </a:rPr>
              <a:t>Congress</a:t>
            </a:r>
            <a:r>
              <a:rPr lang="en-GB" sz="1800" b="0" i="0" u="none" strike="noStrike" dirty="0">
                <a:highlight>
                  <a:srgbClr val="000000">
                    <a:alpha val="0"/>
                  </a:srgbClr>
                </a:highlight>
                <a:latin typeface="Bookman Old Style"/>
              </a:rPr>
              <a:t> met on </a:t>
            </a:r>
            <a:r>
              <a:rPr lang="en-GB" sz="1800" b="1" i="0" u="none" strike="noStrike" dirty="0">
                <a:highlight>
                  <a:srgbClr val="000000">
                    <a:alpha val="0"/>
                  </a:srgbClr>
                </a:highlight>
                <a:latin typeface="Bookman Old Style"/>
              </a:rPr>
              <a:t>4 July 1776</a:t>
            </a:r>
            <a:r>
              <a:rPr lang="en-GB" sz="1800" b="0" i="0" u="none" strike="noStrike" dirty="0">
                <a:highlight>
                  <a:srgbClr val="000000">
                    <a:alpha val="0"/>
                  </a:srgbClr>
                </a:highlight>
                <a:latin typeface="Bookman Old Style"/>
              </a:rPr>
              <a:t> – Declaration of USA's independence.</a:t>
            </a:r>
          </a:p>
          <a:p>
            <a:pPr marL="342900" indent="-342900">
              <a:buFontTx/>
              <a:buChar char="-"/>
            </a:pPr>
            <a:endParaRPr lang="cs-CZ" sz="1800" dirty="0">
              <a:latin typeface="Bookman Old Style" panose="02050604050505020204" pitchFamily="18" charset="0"/>
            </a:endParaRPr>
          </a:p>
          <a:p>
            <a:pPr marL="342900" indent="-342900" rtl="0">
              <a:buFontTx/>
              <a:buChar char="-"/>
            </a:pPr>
            <a:r>
              <a:rPr lang="en-GB" sz="1800" b="0" i="0" u="none" strike="noStrike" dirty="0">
                <a:highlight>
                  <a:srgbClr val="000000">
                    <a:alpha val="0"/>
                  </a:srgbClr>
                </a:highlight>
                <a:latin typeface="Bookman Old Style"/>
              </a:rPr>
              <a:t>Two chambers:</a:t>
            </a:r>
            <a:r>
              <a:rPr lang="en-GB" sz="1800" b="1" i="0" u="none" strike="noStrike" dirty="0">
                <a:highlight>
                  <a:srgbClr val="000000">
                    <a:alpha val="0"/>
                  </a:srgbClr>
                </a:highlight>
                <a:latin typeface="Bookman Old Style"/>
              </a:rPr>
              <a:t> </a:t>
            </a:r>
            <a:r>
              <a:rPr lang="en-GB" sz="1800" i="0" u="none" strike="noStrike" dirty="0">
                <a:highlight>
                  <a:srgbClr val="000000">
                    <a:alpha val="0"/>
                  </a:srgbClr>
                </a:highlight>
                <a:latin typeface="Bookman Old Style"/>
              </a:rPr>
              <a:t>the </a:t>
            </a:r>
            <a:r>
              <a:rPr lang="en-GB" sz="1800" b="1" i="0" u="none" strike="noStrike" dirty="0">
                <a:highlight>
                  <a:srgbClr val="000000">
                    <a:alpha val="0"/>
                  </a:srgbClr>
                </a:highlight>
                <a:latin typeface="Bookman Old Style"/>
              </a:rPr>
              <a:t>Senate </a:t>
            </a:r>
            <a:r>
              <a:rPr lang="en-GB" sz="1800" b="0" i="0" u="none" strike="noStrike" dirty="0">
                <a:highlight>
                  <a:srgbClr val="000000">
                    <a:alpha val="0"/>
                  </a:srgbClr>
                </a:highlight>
                <a:latin typeface="Bookman Old Style"/>
              </a:rPr>
              <a:t>and</a:t>
            </a:r>
            <a:r>
              <a:rPr lang="en-GB" sz="1800" b="1" i="0" u="none" strike="noStrike" dirty="0">
                <a:highlight>
                  <a:srgbClr val="000000">
                    <a:alpha val="0"/>
                  </a:srgbClr>
                </a:highlight>
                <a:latin typeface="Bookman Old Style"/>
              </a:rPr>
              <a:t> </a:t>
            </a:r>
            <a:r>
              <a:rPr lang="en-GB" sz="1800" i="0" u="none" strike="noStrike" dirty="0">
                <a:highlight>
                  <a:srgbClr val="000000">
                    <a:alpha val="0"/>
                  </a:srgbClr>
                </a:highlight>
                <a:latin typeface="Bookman Old Style"/>
              </a:rPr>
              <a:t>the </a:t>
            </a:r>
            <a:r>
              <a:rPr lang="en-GB" sz="1800" b="1" i="0" u="none" strike="noStrike" dirty="0">
                <a:highlight>
                  <a:srgbClr val="000000">
                    <a:alpha val="0"/>
                  </a:srgbClr>
                </a:highlight>
                <a:latin typeface="Bookman Old Style"/>
              </a:rPr>
              <a:t>House of Representatives</a:t>
            </a:r>
          </a:p>
          <a:p>
            <a:pPr marL="342900" indent="-342900">
              <a:buFontTx/>
              <a:buChar char="-"/>
            </a:pPr>
            <a:endParaRPr lang="cs-CZ" sz="1800" b="1" dirty="0">
              <a:latin typeface="Bookman Old Style" panose="02050604050505020204" pitchFamily="18" charset="0"/>
            </a:endParaRPr>
          </a:p>
          <a:p>
            <a:pPr marL="342900" indent="-342900" rtl="0">
              <a:buFontTx/>
              <a:buChar char="-"/>
            </a:pPr>
            <a:r>
              <a:rPr lang="en-GB" sz="1800" b="0" i="0" u="none" strike="noStrike" dirty="0">
                <a:highlight>
                  <a:srgbClr val="000000">
                    <a:alpha val="0"/>
                  </a:srgbClr>
                </a:highlight>
                <a:latin typeface="Bookman Old Style"/>
              </a:rPr>
              <a:t>The US Congress still operates in this form</a:t>
            </a:r>
            <a:r>
              <a:rPr lang="en-GB" sz="1800" b="1" i="0" u="none" strike="noStrike" dirty="0">
                <a:highlight>
                  <a:srgbClr val="000000">
                    <a:alpha val="0"/>
                  </a:srgbClr>
                </a:highlight>
                <a:latin typeface="Bookman Old Style"/>
              </a:rPr>
              <a:t> </a:t>
            </a:r>
          </a:p>
          <a:p>
            <a:pPr marL="342900" indent="-342900">
              <a:buFontTx/>
              <a:buChar char="-"/>
            </a:pPr>
            <a:endParaRPr lang="cs-CZ" sz="2200" b="1" dirty="0">
              <a:latin typeface="Bookman Old Style" panose="02050604050505020204" pitchFamily="18" charset="0"/>
            </a:endParaRPr>
          </a:p>
          <a:p>
            <a:endParaRPr lang="cs-CZ" sz="2000" dirty="0">
              <a:latin typeface="Bookman Old Style" panose="02050604050505020204" pitchFamily="18" charset="0"/>
            </a:endParaRPr>
          </a:p>
          <a:p>
            <a:endParaRPr lang="cs-CZ" sz="2000" dirty="0"/>
          </a:p>
        </p:txBody>
      </p:sp>
    </p:spTree>
    <p:extLst>
      <p:ext uri="{BB962C8B-B14F-4D97-AF65-F5344CB8AC3E}">
        <p14:creationId xmlns:p14="http://schemas.microsoft.com/office/powerpoint/2010/main" val="103027039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93914" y="2155372"/>
            <a:ext cx="8466365" cy="3380014"/>
          </a:xfrm>
        </p:spPr>
        <p:txBody>
          <a:bodyPr>
            <a:noAutofit/>
          </a:bodyPr>
          <a:lstStyle/>
          <a:p>
            <a:pPr rtl="0"/>
            <a:r>
              <a:rPr lang="en-GB" sz="1400" b="1" i="0" u="sng" strike="noStrike" dirty="0">
                <a:solidFill>
                  <a:srgbClr val="000000"/>
                </a:solidFill>
                <a:highlight>
                  <a:srgbClr val="000000">
                    <a:alpha val="0"/>
                  </a:srgbClr>
                </a:highlight>
                <a:latin typeface="Times New Roman"/>
                <a:cs typeface="Times New Roman"/>
              </a:rPr>
              <a:t>The most important Czech (Czechoslovak) political parties</a:t>
            </a:r>
            <a:r>
              <a:rPr lang="cs-CZ" sz="1400" u="sng" dirty="0">
                <a:solidFill>
                  <a:srgbClr val="000000"/>
                </a:solidFill>
                <a:highlight>
                  <a:srgbClr val="000000">
                    <a:alpha val="0"/>
                  </a:srgbClr>
                </a:highlight>
                <a:latin typeface="Times New Roman"/>
                <a:cs typeface="Times New Roman"/>
              </a:rPr>
              <a:t> </a:t>
            </a:r>
            <a:r>
              <a:rPr lang="en-GB" sz="1400" b="1" i="0" u="sng" strike="noStrike" dirty="0">
                <a:solidFill>
                  <a:srgbClr val="000000"/>
                </a:solidFill>
                <a:highlight>
                  <a:srgbClr val="000000">
                    <a:alpha val="0"/>
                  </a:srgbClr>
                </a:highlight>
                <a:latin typeface="Times New Roman"/>
                <a:cs typeface="Times New Roman"/>
              </a:rPr>
              <a:t>in the years 1918–1938:</a:t>
            </a:r>
            <a:r>
              <a:rPr lang="en-GB" sz="1400" b="1" i="0" u="none" strike="noStrike" dirty="0">
                <a:solidFill>
                  <a:srgbClr val="000000"/>
                </a:solidFill>
                <a:highlight>
                  <a:srgbClr val="000000">
                    <a:alpha val="0"/>
                  </a:srgbClr>
                </a:highlight>
                <a:latin typeface="Times New Roman"/>
                <a:cs typeface="Times New Roman"/>
              </a:rPr>
              <a:t/>
            </a:r>
            <a:br>
              <a:rPr lang="en-GB" sz="1400" b="1" i="0" u="none" strike="noStrike" dirty="0">
                <a:solidFill>
                  <a:srgbClr val="000000"/>
                </a:solidFill>
                <a:highlight>
                  <a:srgbClr val="000000">
                    <a:alpha val="0"/>
                  </a:srgbClr>
                </a:highlight>
                <a:latin typeface="Times New Roman"/>
                <a:cs typeface="Times New Roman"/>
              </a:rPr>
            </a:br>
            <a:r>
              <a:rPr lang="en-GB" sz="1400" b="1" i="0" u="none" strike="noStrike" dirty="0">
                <a:solidFill>
                  <a:srgbClr val="000000"/>
                </a:solidFill>
                <a:highlight>
                  <a:srgbClr val="000000">
                    <a:alpha val="0"/>
                  </a:srgbClr>
                </a:highlight>
                <a:latin typeface="Times New Roman"/>
                <a:cs typeface="Times New Roman"/>
              </a:rPr>
              <a:t/>
            </a:r>
            <a:br>
              <a:rPr lang="en-GB" sz="1400" b="1" i="0" u="none" strike="noStrike" dirty="0">
                <a:solidFill>
                  <a:srgbClr val="000000"/>
                </a:solidFill>
                <a:highlight>
                  <a:srgbClr val="000000">
                    <a:alpha val="0"/>
                  </a:srgbClr>
                </a:highlight>
                <a:latin typeface="Times New Roman"/>
                <a:cs typeface="Times New Roman"/>
              </a:rPr>
            </a:br>
            <a:r>
              <a:rPr lang="en-GB" sz="1400" b="1" i="0" u="none" strike="noStrike" dirty="0">
                <a:solidFill>
                  <a:srgbClr val="000000"/>
                </a:solidFill>
                <a:highlight>
                  <a:srgbClr val="000000">
                    <a:alpha val="0"/>
                  </a:srgbClr>
                </a:highlight>
                <a:latin typeface="Times New Roman"/>
                <a:cs typeface="Times New Roman"/>
              </a:rPr>
              <a:t/>
            </a:r>
            <a:br>
              <a:rPr lang="en-GB" sz="1400" b="1" i="0" u="none" strike="noStrike" dirty="0">
                <a:solidFill>
                  <a:srgbClr val="000000"/>
                </a:solidFill>
                <a:highlight>
                  <a:srgbClr val="000000">
                    <a:alpha val="0"/>
                  </a:srgbClr>
                </a:highlight>
                <a:latin typeface="Times New Roman"/>
                <a:cs typeface="Times New Roman"/>
              </a:rPr>
            </a:br>
            <a:r>
              <a:rPr lang="en-GB" sz="1400" b="1" i="0" u="none" strike="noStrike" dirty="0">
                <a:solidFill>
                  <a:srgbClr val="000000"/>
                </a:solidFill>
                <a:highlight>
                  <a:srgbClr val="000000">
                    <a:alpha val="0"/>
                  </a:srgbClr>
                </a:highlight>
                <a:latin typeface="Times New Roman"/>
                <a:cs typeface="Times New Roman"/>
              </a:rPr>
              <a:t> 1) Republican Party of Farmers and Peasants</a:t>
            </a:r>
            <a:br>
              <a:rPr lang="en-GB" sz="1400" b="1" i="0" u="none" strike="noStrike" dirty="0">
                <a:solidFill>
                  <a:srgbClr val="000000"/>
                </a:solidFill>
                <a:highlight>
                  <a:srgbClr val="000000">
                    <a:alpha val="0"/>
                  </a:srgbClr>
                </a:highlight>
                <a:latin typeface="Times New Roman"/>
                <a:cs typeface="Times New Roman"/>
              </a:rPr>
            </a:br>
            <a:r>
              <a:rPr lang="en-GB" sz="1400" b="1" i="0" u="none" strike="noStrike" dirty="0">
                <a:solidFill>
                  <a:srgbClr val="000000"/>
                </a:solidFill>
                <a:highlight>
                  <a:srgbClr val="000000">
                    <a:alpha val="0"/>
                  </a:srgbClr>
                </a:highlight>
                <a:latin typeface="Times New Roman"/>
                <a:cs typeface="Times New Roman"/>
              </a:rPr>
              <a:t/>
            </a:r>
            <a:br>
              <a:rPr lang="en-GB" sz="1400" b="1" i="0" u="none" strike="noStrike" dirty="0">
                <a:solidFill>
                  <a:srgbClr val="000000"/>
                </a:solidFill>
                <a:highlight>
                  <a:srgbClr val="000000">
                    <a:alpha val="0"/>
                  </a:srgbClr>
                </a:highlight>
                <a:latin typeface="Times New Roman"/>
                <a:cs typeface="Times New Roman"/>
              </a:rPr>
            </a:br>
            <a:r>
              <a:rPr lang="en-GB" sz="1400" b="1" i="0" u="none" strike="noStrike" dirty="0">
                <a:solidFill>
                  <a:srgbClr val="000000"/>
                </a:solidFill>
                <a:highlight>
                  <a:srgbClr val="000000">
                    <a:alpha val="0"/>
                  </a:srgbClr>
                </a:highlight>
                <a:latin typeface="Times New Roman"/>
                <a:cs typeface="Times New Roman"/>
              </a:rPr>
              <a:t> 2) Czechoslovak Social Democratic Workers' Party</a:t>
            </a:r>
            <a:br>
              <a:rPr lang="en-GB" sz="1400" b="1" i="0" u="none" strike="noStrike" dirty="0">
                <a:solidFill>
                  <a:srgbClr val="000000"/>
                </a:solidFill>
                <a:highlight>
                  <a:srgbClr val="000000">
                    <a:alpha val="0"/>
                  </a:srgbClr>
                </a:highlight>
                <a:latin typeface="Times New Roman"/>
                <a:cs typeface="Times New Roman"/>
              </a:rPr>
            </a:br>
            <a:r>
              <a:rPr lang="en-GB" sz="1400" b="1" i="0" u="none" strike="noStrike" dirty="0">
                <a:solidFill>
                  <a:srgbClr val="000000"/>
                </a:solidFill>
                <a:highlight>
                  <a:srgbClr val="000000">
                    <a:alpha val="0"/>
                  </a:srgbClr>
                </a:highlight>
                <a:latin typeface="Times New Roman"/>
                <a:cs typeface="Times New Roman"/>
              </a:rPr>
              <a:t/>
            </a:r>
            <a:br>
              <a:rPr lang="en-GB" sz="1400" b="1" i="0" u="none" strike="noStrike" dirty="0">
                <a:solidFill>
                  <a:srgbClr val="000000"/>
                </a:solidFill>
                <a:highlight>
                  <a:srgbClr val="000000">
                    <a:alpha val="0"/>
                  </a:srgbClr>
                </a:highlight>
                <a:latin typeface="Times New Roman"/>
                <a:cs typeface="Times New Roman"/>
              </a:rPr>
            </a:br>
            <a:r>
              <a:rPr lang="en-GB" sz="1400" b="1" i="0" u="none" strike="noStrike" dirty="0">
                <a:solidFill>
                  <a:srgbClr val="000000"/>
                </a:solidFill>
                <a:highlight>
                  <a:srgbClr val="000000">
                    <a:alpha val="0"/>
                  </a:srgbClr>
                </a:highlight>
                <a:latin typeface="Times New Roman"/>
                <a:cs typeface="Times New Roman"/>
              </a:rPr>
              <a:t> 3) Czechoslovak National Socialist Party</a:t>
            </a:r>
            <a:br>
              <a:rPr lang="en-GB" sz="1400" b="1" i="0" u="none" strike="noStrike" dirty="0">
                <a:solidFill>
                  <a:srgbClr val="000000"/>
                </a:solidFill>
                <a:highlight>
                  <a:srgbClr val="000000">
                    <a:alpha val="0"/>
                  </a:srgbClr>
                </a:highlight>
                <a:latin typeface="Times New Roman"/>
                <a:cs typeface="Times New Roman"/>
              </a:rPr>
            </a:br>
            <a:r>
              <a:rPr lang="en-GB" sz="1400" b="1" i="0" u="none" strike="noStrike" dirty="0">
                <a:solidFill>
                  <a:srgbClr val="000000"/>
                </a:solidFill>
                <a:highlight>
                  <a:srgbClr val="000000">
                    <a:alpha val="0"/>
                  </a:srgbClr>
                </a:highlight>
                <a:latin typeface="Times New Roman"/>
                <a:cs typeface="Times New Roman"/>
              </a:rPr>
              <a:t/>
            </a:r>
            <a:br>
              <a:rPr lang="en-GB" sz="1400" b="1" i="0" u="none" strike="noStrike" dirty="0">
                <a:solidFill>
                  <a:srgbClr val="000000"/>
                </a:solidFill>
                <a:highlight>
                  <a:srgbClr val="000000">
                    <a:alpha val="0"/>
                  </a:srgbClr>
                </a:highlight>
                <a:latin typeface="Times New Roman"/>
                <a:cs typeface="Times New Roman"/>
              </a:rPr>
            </a:br>
            <a:r>
              <a:rPr lang="en-GB" sz="1400" b="1" i="0" u="none" strike="noStrike" dirty="0">
                <a:solidFill>
                  <a:srgbClr val="000000"/>
                </a:solidFill>
                <a:highlight>
                  <a:srgbClr val="000000">
                    <a:alpha val="0"/>
                  </a:srgbClr>
                </a:highlight>
                <a:latin typeface="Times New Roman"/>
                <a:cs typeface="Times New Roman"/>
              </a:rPr>
              <a:t> 4) Czechoslovak People's Party</a:t>
            </a:r>
            <a:br>
              <a:rPr lang="en-GB" sz="1400" b="1" i="0" u="none" strike="noStrike" dirty="0">
                <a:solidFill>
                  <a:srgbClr val="000000"/>
                </a:solidFill>
                <a:highlight>
                  <a:srgbClr val="000000">
                    <a:alpha val="0"/>
                  </a:srgbClr>
                </a:highlight>
                <a:latin typeface="Times New Roman"/>
                <a:cs typeface="Times New Roman"/>
              </a:rPr>
            </a:br>
            <a:r>
              <a:rPr lang="en-GB" sz="1400" b="1" i="0" u="none" strike="noStrike" dirty="0">
                <a:solidFill>
                  <a:srgbClr val="000000"/>
                </a:solidFill>
                <a:highlight>
                  <a:srgbClr val="000000">
                    <a:alpha val="0"/>
                  </a:srgbClr>
                </a:highlight>
                <a:latin typeface="Times New Roman"/>
                <a:cs typeface="Times New Roman"/>
              </a:rPr>
              <a:t/>
            </a:r>
            <a:br>
              <a:rPr lang="en-GB" sz="1400" b="1" i="0" u="none" strike="noStrike" dirty="0">
                <a:solidFill>
                  <a:srgbClr val="000000"/>
                </a:solidFill>
                <a:highlight>
                  <a:srgbClr val="000000">
                    <a:alpha val="0"/>
                  </a:srgbClr>
                </a:highlight>
                <a:latin typeface="Times New Roman"/>
                <a:cs typeface="Times New Roman"/>
              </a:rPr>
            </a:br>
            <a:r>
              <a:rPr lang="en-GB" sz="1400" b="1" i="0" u="none" strike="noStrike" dirty="0">
                <a:solidFill>
                  <a:srgbClr val="000000"/>
                </a:solidFill>
                <a:highlight>
                  <a:srgbClr val="000000">
                    <a:alpha val="0"/>
                  </a:srgbClr>
                </a:highlight>
                <a:latin typeface="Times New Roman"/>
                <a:cs typeface="Times New Roman"/>
              </a:rPr>
              <a:t> 5) Czechoslovak National Democracy                                            </a:t>
            </a:r>
            <a:r>
              <a:rPr lang="en-GB" sz="1200" b="1" i="0" u="none" strike="noStrike" dirty="0">
                <a:solidFill>
                  <a:srgbClr val="000000"/>
                </a:solidFill>
                <a:highlight>
                  <a:srgbClr val="000000">
                    <a:alpha val="0"/>
                  </a:srgbClr>
                </a:highlight>
                <a:latin typeface="Times New Roman"/>
                <a:cs typeface="Times New Roman"/>
              </a:rPr>
              <a:t>Antonín ŠVEHLA               Karel KRAMÁŘ</a:t>
            </a:r>
            <a:r>
              <a:rPr lang="en-GB" sz="1400" b="0" i="0" u="none" strike="noStrike" dirty="0">
                <a:solidFill>
                  <a:srgbClr val="000000"/>
                </a:solidFill>
                <a:highlight>
                  <a:srgbClr val="000000">
                    <a:alpha val="0"/>
                  </a:srgbClr>
                </a:highlight>
                <a:latin typeface="Times New Roman"/>
                <a:cs typeface="Times New Roman"/>
              </a:rPr>
              <a:t/>
            </a:r>
            <a:br>
              <a:rPr lang="en-GB" sz="1400" b="0" i="0" u="none" strike="noStrike" dirty="0">
                <a:solidFill>
                  <a:srgbClr val="000000"/>
                </a:solidFill>
                <a:highlight>
                  <a:srgbClr val="000000">
                    <a:alpha val="0"/>
                  </a:srgbClr>
                </a:highlight>
                <a:latin typeface="Times New Roman"/>
                <a:cs typeface="Times New Roman"/>
              </a:rPr>
            </a:br>
            <a:r>
              <a:rPr lang="en-GB" sz="1400" b="0" i="0" u="none" strike="noStrike" dirty="0">
                <a:solidFill>
                  <a:srgbClr val="000000"/>
                </a:solidFill>
                <a:highlight>
                  <a:srgbClr val="000000">
                    <a:alpha val="0"/>
                  </a:srgbClr>
                </a:highlight>
                <a:latin typeface="Times New Roman"/>
                <a:cs typeface="Times New Roman"/>
              </a:rPr>
              <a:t/>
            </a:r>
            <a:br>
              <a:rPr lang="en-GB" sz="1400" b="0" i="0" u="none" strike="noStrike" dirty="0">
                <a:solidFill>
                  <a:srgbClr val="000000"/>
                </a:solidFill>
                <a:highlight>
                  <a:srgbClr val="000000">
                    <a:alpha val="0"/>
                  </a:srgbClr>
                </a:highlight>
                <a:latin typeface="Times New Roman"/>
                <a:cs typeface="Times New Roman"/>
              </a:rPr>
            </a:br>
            <a:endParaRPr lang="cs-CZ" sz="1600" dirty="0">
              <a:solidFill>
                <a:schemeClr val="tx1"/>
              </a:solidFill>
              <a:latin typeface="Bookman Old Style" panose="02050604050505020204" pitchFamily="18" charset="0"/>
            </a:endParaRPr>
          </a:p>
        </p:txBody>
      </p:sp>
      <p:sp>
        <p:nvSpPr>
          <p:cNvPr id="9" name="Nadpis 1"/>
          <p:cNvSpPr txBox="1"/>
          <p:nvPr/>
        </p:nvSpPr>
        <p:spPr>
          <a:xfrm>
            <a:off x="634093" y="1385208"/>
            <a:ext cx="7968344" cy="653142"/>
          </a:xfrm>
          <a:prstGeom prst="rect">
            <a:avLst/>
          </a:prstGeom>
        </p:spPr>
        <p:txBody>
          <a:bodyPr vert="horz" lIns="0" tIns="0" rIns="0" bIns="0" rtlCol="0" anchor="t">
            <a:noAutofit/>
          </a:bodyPr>
          <a:lstStyle>
            <a:lvl1pPr algn="l" defTabSz="899952" rtl="0" eaLnBrk="1" latinLnBrk="0" hangingPunct="1">
              <a:lnSpc>
                <a:spcPct val="90000"/>
              </a:lnSpc>
              <a:spcBef>
                <a:spcPct val="0"/>
              </a:spcBef>
              <a:buNone/>
              <a:defRPr sz="2600" b="1" kern="1200">
                <a:solidFill>
                  <a:schemeClr val="accent1"/>
                </a:solidFill>
                <a:latin typeface="Arial" panose="020B0604020202020204" pitchFamily="34" charset="0"/>
                <a:ea typeface="+mj-ea"/>
                <a:cs typeface="Arial" panose="020B0604020202020204" pitchFamily="34" charset="0"/>
              </a:defRPr>
            </a:lvl1pPr>
          </a:lstStyle>
          <a:p>
            <a:pPr algn="ctr" rtl="0"/>
            <a:r>
              <a:rPr lang="en-GB" sz="2600" b="0" i="0" u="none" strike="noStrike">
                <a:solidFill>
                  <a:srgbClr val="000000"/>
                </a:solidFill>
                <a:highlight>
                  <a:srgbClr val="000000">
                    <a:alpha val="0"/>
                  </a:srgbClr>
                </a:highlight>
                <a:latin typeface="Bookman Old Style"/>
              </a:rPr>
              <a:t/>
            </a:r>
            <a:br>
              <a:rPr lang="en-GB" sz="2600" b="0" i="0" u="none" strike="noStrike">
                <a:solidFill>
                  <a:srgbClr val="000000"/>
                </a:solidFill>
                <a:highlight>
                  <a:srgbClr val="000000">
                    <a:alpha val="0"/>
                  </a:srgbClr>
                </a:highlight>
                <a:latin typeface="Bookman Old Style"/>
              </a:rPr>
            </a:br>
            <a:r>
              <a:rPr lang="en-GB" sz="1600" b="1" i="0" u="none" strike="noStrike">
                <a:solidFill>
                  <a:srgbClr val="000000"/>
                </a:solidFill>
                <a:highlight>
                  <a:srgbClr val="000000">
                    <a:alpha val="0"/>
                  </a:srgbClr>
                </a:highlight>
                <a:latin typeface="Bookman Old Style"/>
              </a:rPr>
              <a:t>The First Czechoslovak Republic and Its Party System </a:t>
            </a:r>
            <a:endParaRPr lang="cs-CZ" sz="1600">
              <a:solidFill>
                <a:schemeClr val="tx1"/>
              </a:solidFill>
              <a:latin typeface="Bookman Old Style" panose="02050604050505020204" pitchFamily="18" charset="0"/>
            </a:endParaRP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3451" y="2571751"/>
            <a:ext cx="1404801" cy="1894114"/>
          </a:xfrm>
          <a:prstGeom prst="rect">
            <a:avLst/>
          </a:prstGeom>
        </p:spPr>
      </p:pic>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2874" y="2571751"/>
            <a:ext cx="1399032" cy="1894114"/>
          </a:xfrm>
          <a:prstGeom prst="rect">
            <a:avLst/>
          </a:prstGeom>
        </p:spPr>
      </p:pic>
    </p:spTree>
    <p:extLst>
      <p:ext uri="{BB962C8B-B14F-4D97-AF65-F5344CB8AC3E}">
        <p14:creationId xmlns:p14="http://schemas.microsoft.com/office/powerpoint/2010/main" val="201999136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93914" y="2155372"/>
            <a:ext cx="8466365" cy="3380014"/>
          </a:xfrm>
        </p:spPr>
        <p:txBody>
          <a:bodyPr>
            <a:noAutofit/>
          </a:bodyPr>
          <a:lstStyle/>
          <a:p>
            <a:pPr rtl="0"/>
            <a:r>
              <a:rPr lang="en-GB" sz="1400" b="1" i="0" u="sng" strike="noStrike" cap="small" dirty="0">
                <a:solidFill>
                  <a:srgbClr val="000000"/>
                </a:solidFill>
                <a:highlight>
                  <a:srgbClr val="000000">
                    <a:alpha val="0"/>
                  </a:srgbClr>
                </a:highlight>
                <a:latin typeface="Times New Roman"/>
                <a:cs typeface="Times New Roman"/>
              </a:rPr>
              <a:t>Slovak People's Party - Hlinka's Slovak People's Party</a:t>
            </a:r>
            <a:r>
              <a:rPr lang="en-GB" sz="1400" b="1" i="0" u="sng" strike="noStrike" dirty="0">
                <a:solidFill>
                  <a:srgbClr val="000000"/>
                </a:solidFill>
                <a:highlight>
                  <a:srgbClr val="000000">
                    <a:alpha val="0"/>
                  </a:srgbClr>
                </a:highlight>
                <a:latin typeface="Times New Roman"/>
                <a:cs typeface="Times New Roman"/>
              </a:rPr>
              <a:t/>
            </a:r>
            <a:br>
              <a:rPr lang="en-GB" sz="1400" b="1" i="0" u="sng" strike="noStrike" dirty="0">
                <a:solidFill>
                  <a:srgbClr val="000000"/>
                </a:solidFill>
                <a:highlight>
                  <a:srgbClr val="000000">
                    <a:alpha val="0"/>
                  </a:srgbClr>
                </a:highlight>
                <a:latin typeface="Times New Roman"/>
                <a:cs typeface="Times New Roman"/>
              </a:rPr>
            </a:br>
            <a:r>
              <a:rPr lang="en-GB" sz="1400" b="1" i="0" u="sng" strike="noStrike" dirty="0">
                <a:solidFill>
                  <a:srgbClr val="000000"/>
                </a:solidFill>
                <a:highlight>
                  <a:srgbClr val="000000">
                    <a:alpha val="0"/>
                  </a:srgbClr>
                </a:highlight>
                <a:latin typeface="Times New Roman"/>
                <a:cs typeface="Times New Roman"/>
              </a:rPr>
              <a:t/>
            </a:r>
            <a:br>
              <a:rPr lang="en-GB" sz="1400" b="1" i="0" u="sng" strike="noStrike" dirty="0">
                <a:solidFill>
                  <a:srgbClr val="000000"/>
                </a:solidFill>
                <a:highlight>
                  <a:srgbClr val="000000">
                    <a:alpha val="0"/>
                  </a:srgbClr>
                </a:highlight>
                <a:latin typeface="Times New Roman"/>
                <a:cs typeface="Times New Roman"/>
              </a:rPr>
            </a:br>
            <a:r>
              <a:rPr lang="en-GB" sz="1400" b="1" i="0" u="sng" strike="noStrike" cap="small" dirty="0">
                <a:solidFill>
                  <a:srgbClr val="000000"/>
                </a:solidFill>
                <a:highlight>
                  <a:srgbClr val="000000">
                    <a:alpha val="0"/>
                  </a:srgbClr>
                </a:highlight>
                <a:latin typeface="Times New Roman"/>
                <a:cs typeface="Times New Roman"/>
              </a:rPr>
              <a:t> </a:t>
            </a:r>
            <a:r>
              <a:rPr lang="en-GB" sz="1400" b="1" i="0" u="sng" strike="noStrike" dirty="0">
                <a:solidFill>
                  <a:srgbClr val="000000"/>
                </a:solidFill>
                <a:highlight>
                  <a:srgbClr val="000000">
                    <a:alpha val="0"/>
                  </a:srgbClr>
                </a:highlight>
                <a:latin typeface="Times New Roman"/>
                <a:cs typeface="Times New Roman"/>
              </a:rPr>
              <a:t/>
            </a:r>
            <a:br>
              <a:rPr lang="en-GB" sz="1400" b="1" i="0" u="sng" strike="noStrike" dirty="0">
                <a:solidFill>
                  <a:srgbClr val="000000"/>
                </a:solidFill>
                <a:highlight>
                  <a:srgbClr val="000000">
                    <a:alpha val="0"/>
                  </a:srgbClr>
                </a:highlight>
                <a:latin typeface="Times New Roman"/>
                <a:cs typeface="Times New Roman"/>
              </a:rPr>
            </a:br>
            <a:r>
              <a:rPr lang="en-GB" sz="1400" b="1" i="0" u="sng" strike="noStrike" dirty="0">
                <a:solidFill>
                  <a:srgbClr val="000000"/>
                </a:solidFill>
                <a:highlight>
                  <a:srgbClr val="000000">
                    <a:alpha val="0"/>
                  </a:srgbClr>
                </a:highlight>
                <a:latin typeface="Times New Roman"/>
                <a:cs typeface="Times New Roman"/>
              </a:rPr>
              <a:t>Main representatives:</a:t>
            </a:r>
            <a:br>
              <a:rPr lang="en-GB" sz="1400" b="1" i="0" u="sng" strike="noStrike" dirty="0">
                <a:solidFill>
                  <a:srgbClr val="000000"/>
                </a:solidFill>
                <a:highlight>
                  <a:srgbClr val="000000">
                    <a:alpha val="0"/>
                  </a:srgbClr>
                </a:highlight>
                <a:latin typeface="Times New Roman"/>
                <a:cs typeface="Times New Roman"/>
              </a:rPr>
            </a:br>
            <a:r>
              <a:rPr lang="en-GB" sz="1400" b="1" i="0" u="none" strike="noStrike" dirty="0">
                <a:solidFill>
                  <a:srgbClr val="000000"/>
                </a:solidFill>
                <a:highlight>
                  <a:srgbClr val="000000">
                    <a:alpha val="0"/>
                  </a:srgbClr>
                </a:highlight>
                <a:latin typeface="Times New Roman"/>
                <a:cs typeface="Times New Roman"/>
              </a:rPr>
              <a:t/>
            </a:r>
            <a:br>
              <a:rPr lang="en-GB" sz="1400" b="1" i="0" u="none" strike="noStrike" dirty="0">
                <a:solidFill>
                  <a:srgbClr val="000000"/>
                </a:solidFill>
                <a:highlight>
                  <a:srgbClr val="000000">
                    <a:alpha val="0"/>
                  </a:srgbClr>
                </a:highlight>
                <a:latin typeface="Times New Roman"/>
                <a:cs typeface="Times New Roman"/>
              </a:rPr>
            </a:br>
            <a:r>
              <a:rPr lang="en-GB" sz="1400" b="0" i="0" u="none" strike="noStrike" dirty="0">
                <a:solidFill>
                  <a:srgbClr val="000000"/>
                </a:solidFill>
                <a:highlight>
                  <a:srgbClr val="000000">
                    <a:alpha val="0"/>
                  </a:srgbClr>
                </a:highlight>
                <a:latin typeface="Times New Roman"/>
                <a:cs typeface="Times New Roman"/>
              </a:rPr>
              <a:t>- Andrej HLINKA</a:t>
            </a:r>
            <a:br>
              <a:rPr lang="en-GB" sz="1400" b="0" i="0" u="none" strike="noStrike" dirty="0">
                <a:solidFill>
                  <a:srgbClr val="000000"/>
                </a:solidFill>
                <a:highlight>
                  <a:srgbClr val="000000">
                    <a:alpha val="0"/>
                  </a:srgbClr>
                </a:highlight>
                <a:latin typeface="Times New Roman"/>
                <a:cs typeface="Times New Roman"/>
              </a:rPr>
            </a:br>
            <a:r>
              <a:rPr lang="en-GB" sz="1400" b="0" i="0" u="none" strike="noStrike" dirty="0">
                <a:solidFill>
                  <a:srgbClr val="000000"/>
                </a:solidFill>
                <a:highlight>
                  <a:srgbClr val="000000">
                    <a:alpha val="0"/>
                  </a:srgbClr>
                </a:highlight>
                <a:latin typeface="Times New Roman"/>
                <a:cs typeface="Times New Roman"/>
              </a:rPr>
              <a:t/>
            </a:r>
            <a:br>
              <a:rPr lang="en-GB" sz="1400" b="0" i="0" u="none" strike="noStrike" dirty="0">
                <a:solidFill>
                  <a:srgbClr val="000000"/>
                </a:solidFill>
                <a:highlight>
                  <a:srgbClr val="000000">
                    <a:alpha val="0"/>
                  </a:srgbClr>
                </a:highlight>
                <a:latin typeface="Times New Roman"/>
                <a:cs typeface="Times New Roman"/>
              </a:rPr>
            </a:br>
            <a:r>
              <a:rPr lang="en-GB" sz="1400" b="0" i="0" u="none" strike="noStrike" dirty="0">
                <a:solidFill>
                  <a:srgbClr val="000000"/>
                </a:solidFill>
                <a:highlight>
                  <a:srgbClr val="000000">
                    <a:alpha val="0"/>
                  </a:srgbClr>
                </a:highlight>
                <a:latin typeface="Times New Roman"/>
                <a:cs typeface="Times New Roman"/>
              </a:rPr>
              <a:t>- Josef TISO</a:t>
            </a:r>
            <a:br>
              <a:rPr lang="en-GB" sz="1400" b="0" i="0" u="none" strike="noStrike" dirty="0">
                <a:solidFill>
                  <a:srgbClr val="000000"/>
                </a:solidFill>
                <a:highlight>
                  <a:srgbClr val="000000">
                    <a:alpha val="0"/>
                  </a:srgbClr>
                </a:highlight>
                <a:latin typeface="Times New Roman"/>
                <a:cs typeface="Times New Roman"/>
              </a:rPr>
            </a:br>
            <a:r>
              <a:rPr lang="en-GB" sz="1400" b="0" i="0" u="none" strike="noStrike" dirty="0">
                <a:solidFill>
                  <a:srgbClr val="000000"/>
                </a:solidFill>
                <a:highlight>
                  <a:srgbClr val="000000">
                    <a:alpha val="0"/>
                  </a:srgbClr>
                </a:highlight>
                <a:latin typeface="Times New Roman"/>
                <a:cs typeface="Times New Roman"/>
              </a:rPr>
              <a:t/>
            </a:r>
            <a:br>
              <a:rPr lang="en-GB" sz="1400" b="0" i="0" u="none" strike="noStrike" dirty="0">
                <a:solidFill>
                  <a:srgbClr val="000000"/>
                </a:solidFill>
                <a:highlight>
                  <a:srgbClr val="000000">
                    <a:alpha val="0"/>
                  </a:srgbClr>
                </a:highlight>
                <a:latin typeface="Times New Roman"/>
                <a:cs typeface="Times New Roman"/>
              </a:rPr>
            </a:br>
            <a:r>
              <a:rPr lang="en-GB" sz="1400" b="0" i="0" u="none" strike="noStrike" dirty="0">
                <a:solidFill>
                  <a:srgbClr val="000000"/>
                </a:solidFill>
                <a:highlight>
                  <a:srgbClr val="000000">
                    <a:alpha val="0"/>
                  </a:srgbClr>
                </a:highlight>
                <a:latin typeface="Times New Roman"/>
                <a:cs typeface="Times New Roman"/>
              </a:rPr>
              <a:t>- </a:t>
            </a:r>
            <a:r>
              <a:rPr lang="en-GB" sz="1400" b="0" i="0" u="none" strike="noStrike" dirty="0" err="1">
                <a:solidFill>
                  <a:srgbClr val="000000"/>
                </a:solidFill>
                <a:highlight>
                  <a:srgbClr val="000000">
                    <a:alpha val="0"/>
                  </a:srgbClr>
                </a:highlight>
                <a:latin typeface="Times New Roman"/>
                <a:cs typeface="Times New Roman"/>
              </a:rPr>
              <a:t>Vojtech</a:t>
            </a:r>
            <a:r>
              <a:rPr lang="en-GB" sz="1400" b="0" i="0" u="none" strike="noStrike" dirty="0">
                <a:solidFill>
                  <a:srgbClr val="000000"/>
                </a:solidFill>
                <a:highlight>
                  <a:srgbClr val="000000">
                    <a:alpha val="0"/>
                  </a:srgbClr>
                </a:highlight>
                <a:latin typeface="Times New Roman"/>
                <a:cs typeface="Times New Roman"/>
              </a:rPr>
              <a:t> TUKA</a:t>
            </a:r>
            <a:br>
              <a:rPr lang="en-GB" sz="1400" b="0" i="0" u="none" strike="noStrike" dirty="0">
                <a:solidFill>
                  <a:srgbClr val="000000"/>
                </a:solidFill>
                <a:highlight>
                  <a:srgbClr val="000000">
                    <a:alpha val="0"/>
                  </a:srgbClr>
                </a:highlight>
                <a:latin typeface="Times New Roman"/>
                <a:cs typeface="Times New Roman"/>
              </a:rPr>
            </a:br>
            <a:r>
              <a:rPr lang="en-GB" sz="1400" b="0" i="0" u="none" strike="noStrike" dirty="0">
                <a:solidFill>
                  <a:srgbClr val="000000"/>
                </a:solidFill>
                <a:highlight>
                  <a:srgbClr val="000000">
                    <a:alpha val="0"/>
                  </a:srgbClr>
                </a:highlight>
                <a:latin typeface="Times New Roman"/>
                <a:cs typeface="Times New Roman"/>
              </a:rPr>
              <a:t/>
            </a:r>
            <a:br>
              <a:rPr lang="en-GB" sz="1400" b="0" i="0" u="none" strike="noStrike" dirty="0">
                <a:solidFill>
                  <a:srgbClr val="000000"/>
                </a:solidFill>
                <a:highlight>
                  <a:srgbClr val="000000">
                    <a:alpha val="0"/>
                  </a:srgbClr>
                </a:highlight>
                <a:latin typeface="Times New Roman"/>
                <a:cs typeface="Times New Roman"/>
              </a:rPr>
            </a:br>
            <a:endParaRPr lang="cs-CZ" sz="1600" dirty="0">
              <a:solidFill>
                <a:schemeClr val="tx1"/>
              </a:solidFill>
              <a:latin typeface="Bookman Old Style" panose="02050604050505020204" pitchFamily="18" charset="0"/>
            </a:endParaRPr>
          </a:p>
        </p:txBody>
      </p:sp>
      <p:sp>
        <p:nvSpPr>
          <p:cNvPr id="4" name="Zástupný symbol pro zápatí 3"/>
          <p:cNvSpPr>
            <a:spLocks noGrp="1"/>
          </p:cNvSpPr>
          <p:nvPr>
            <p:ph type="ftr" sz="quarter" idx="11"/>
          </p:nvPr>
        </p:nvSpPr>
        <p:spPr>
          <a:xfrm>
            <a:off x="720000" y="6370064"/>
            <a:ext cx="7118902" cy="296611"/>
          </a:xfrm>
        </p:spPr>
        <p:txBody>
          <a:bodyPr>
            <a:noAutofit/>
          </a:bodyPr>
          <a:lstStyle/>
          <a:p>
            <a:pPr rtl="0"/>
            <a:r>
              <a:rPr lang="en-GB" sz="900" b="0" i="0" u="none" strike="noStrike" dirty="0">
                <a:solidFill>
                  <a:srgbClr val="000000"/>
                </a:solidFill>
                <a:highlight>
                  <a:srgbClr val="000000">
                    <a:alpha val="0"/>
                  </a:srgbClr>
                </a:highlight>
                <a:latin typeface="Arial"/>
              </a:rPr>
              <a:t>Mgr. Pavel </a:t>
            </a:r>
            <a:r>
              <a:rPr lang="en-GB" sz="900" b="0" i="0" u="none" strike="noStrike" dirty="0" err="1">
                <a:solidFill>
                  <a:srgbClr val="000000"/>
                </a:solidFill>
                <a:highlight>
                  <a:srgbClr val="000000">
                    <a:alpha val="0"/>
                  </a:srgbClr>
                </a:highlight>
                <a:latin typeface="Arial"/>
              </a:rPr>
              <a:t>Krákora</a:t>
            </a:r>
            <a:r>
              <a:rPr lang="en-GB" sz="900" b="0" i="0" u="none" strike="noStrike" dirty="0">
                <a:solidFill>
                  <a:srgbClr val="000000"/>
                </a:solidFill>
                <a:highlight>
                  <a:srgbClr val="000000">
                    <a:alpha val="0"/>
                  </a:srgbClr>
                </a:highlight>
                <a:latin typeface="Arial"/>
              </a:rPr>
              <a:t>, Ph.D.</a:t>
            </a:r>
          </a:p>
          <a:p>
            <a:pPr rtl="0"/>
            <a:r>
              <a:rPr lang="en-GB" sz="900" b="0" i="0" u="none" strike="noStrike" dirty="0">
                <a:solidFill>
                  <a:srgbClr val="000000"/>
                </a:solidFill>
                <a:highlight>
                  <a:srgbClr val="000000">
                    <a:alpha val="0"/>
                  </a:srgbClr>
                </a:highlight>
                <a:latin typeface="Arial"/>
              </a:rPr>
              <a:t>Department of Social Sciences, Faculty of Education, Palacký University Olomouc</a:t>
            </a:r>
          </a:p>
        </p:txBody>
      </p:sp>
      <p:sp>
        <p:nvSpPr>
          <p:cNvPr id="9" name="Nadpis 1"/>
          <p:cNvSpPr txBox="1"/>
          <p:nvPr/>
        </p:nvSpPr>
        <p:spPr>
          <a:xfrm>
            <a:off x="634093" y="1385208"/>
            <a:ext cx="7968344" cy="653142"/>
          </a:xfrm>
          <a:prstGeom prst="rect">
            <a:avLst/>
          </a:prstGeom>
        </p:spPr>
        <p:txBody>
          <a:bodyPr vert="horz" lIns="0" tIns="0" rIns="0" bIns="0" rtlCol="0" anchor="t">
            <a:noAutofit/>
          </a:bodyPr>
          <a:lstStyle>
            <a:lvl1pPr algn="l" defTabSz="899952" rtl="0" eaLnBrk="1" latinLnBrk="0" hangingPunct="1">
              <a:lnSpc>
                <a:spcPct val="90000"/>
              </a:lnSpc>
              <a:spcBef>
                <a:spcPct val="0"/>
              </a:spcBef>
              <a:buNone/>
              <a:defRPr sz="2600" b="1" kern="1200">
                <a:solidFill>
                  <a:schemeClr val="accent1"/>
                </a:solidFill>
                <a:latin typeface="Arial" panose="020B0604020202020204" pitchFamily="34" charset="0"/>
                <a:ea typeface="+mj-ea"/>
                <a:cs typeface="Arial" panose="020B0604020202020204" pitchFamily="34" charset="0"/>
              </a:defRPr>
            </a:lvl1pPr>
          </a:lstStyle>
          <a:p>
            <a:pPr algn="ctr" rtl="0"/>
            <a:r>
              <a:rPr lang="en-GB" sz="2600" b="0" i="0" u="none" strike="noStrike">
                <a:solidFill>
                  <a:srgbClr val="000000"/>
                </a:solidFill>
                <a:highlight>
                  <a:srgbClr val="000000">
                    <a:alpha val="0"/>
                  </a:srgbClr>
                </a:highlight>
                <a:latin typeface="Bookman Old Style"/>
              </a:rPr>
              <a:t/>
            </a:r>
            <a:br>
              <a:rPr lang="en-GB" sz="2600" b="0" i="0" u="none" strike="noStrike">
                <a:solidFill>
                  <a:srgbClr val="000000"/>
                </a:solidFill>
                <a:highlight>
                  <a:srgbClr val="000000">
                    <a:alpha val="0"/>
                  </a:srgbClr>
                </a:highlight>
                <a:latin typeface="Bookman Old Style"/>
              </a:rPr>
            </a:br>
            <a:r>
              <a:rPr lang="en-GB" sz="1600" b="1" i="0" u="none" strike="noStrike">
                <a:solidFill>
                  <a:srgbClr val="000000"/>
                </a:solidFill>
                <a:highlight>
                  <a:srgbClr val="000000">
                    <a:alpha val="0"/>
                  </a:srgbClr>
                </a:highlight>
                <a:latin typeface="Bookman Old Style"/>
              </a:rPr>
              <a:t>The First Czechoslovak Republic and Its Party System </a:t>
            </a:r>
          </a:p>
          <a:p>
            <a:pPr algn="ctr"/>
            <a:endParaRPr lang="cs-CZ" sz="1600">
              <a:solidFill>
                <a:schemeClr val="tx1"/>
              </a:solidFill>
              <a:latin typeface="Bookman Old Style" panose="02050604050505020204" pitchFamily="18" charset="0"/>
            </a:endParaRP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4451" y="2640466"/>
            <a:ext cx="1905000" cy="2409825"/>
          </a:xfrm>
          <a:prstGeom prst="rect">
            <a:avLst/>
          </a:prstGeom>
        </p:spPr>
      </p:pic>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573" y="2634343"/>
            <a:ext cx="1853291" cy="2422070"/>
          </a:xfrm>
          <a:prstGeom prst="rect">
            <a:avLst/>
          </a:prstGeom>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4823" y="2634344"/>
            <a:ext cx="1905456" cy="2415948"/>
          </a:xfrm>
          <a:prstGeom prst="rect">
            <a:avLst/>
          </a:prstGeom>
        </p:spPr>
      </p:pic>
      <p:sp>
        <p:nvSpPr>
          <p:cNvPr id="5" name="TextovéPole 4"/>
          <p:cNvSpPr txBox="1"/>
          <p:nvPr/>
        </p:nvSpPr>
        <p:spPr>
          <a:xfrm>
            <a:off x="2237874" y="5184321"/>
            <a:ext cx="6522405" cy="271009"/>
          </a:xfrm>
          <a:prstGeom prst="rect">
            <a:avLst/>
          </a:prstGeom>
          <a:noFill/>
        </p:spPr>
        <p:txBody>
          <a:bodyPr wrap="square" rtlCol="0">
            <a:noAutofit/>
          </a:bodyPr>
          <a:lstStyle/>
          <a:p>
            <a:pPr rtl="0"/>
            <a:r>
              <a:rPr lang="en-GB" sz="1200" b="1" i="0" u="none" strike="noStrike" dirty="0">
                <a:highlight>
                  <a:srgbClr val="000000">
                    <a:alpha val="0"/>
                  </a:srgbClr>
                </a:highlight>
                <a:latin typeface="Times New Roman"/>
                <a:cs typeface="Times New Roman"/>
              </a:rPr>
              <a:t>Andrej HLINKA (1864–1938)              Jo</a:t>
            </a:r>
            <a:r>
              <a:rPr lang="cs-CZ" sz="1200" b="1" dirty="0">
                <a:highlight>
                  <a:srgbClr val="000000">
                    <a:alpha val="0"/>
                  </a:srgbClr>
                </a:highlight>
                <a:latin typeface="Times New Roman"/>
                <a:cs typeface="Times New Roman"/>
              </a:rPr>
              <a:t>z</a:t>
            </a:r>
            <a:r>
              <a:rPr lang="en-GB" sz="1200" b="1" i="0" u="none" strike="noStrike" dirty="0" err="1">
                <a:highlight>
                  <a:srgbClr val="000000">
                    <a:alpha val="0"/>
                  </a:srgbClr>
                </a:highlight>
                <a:latin typeface="Times New Roman"/>
                <a:cs typeface="Times New Roman"/>
              </a:rPr>
              <a:t>ef</a:t>
            </a:r>
            <a:r>
              <a:rPr lang="en-GB" sz="1200" b="1" i="0" u="none" strike="noStrike" dirty="0">
                <a:highlight>
                  <a:srgbClr val="000000">
                    <a:alpha val="0"/>
                  </a:srgbClr>
                </a:highlight>
                <a:latin typeface="Times New Roman"/>
                <a:cs typeface="Times New Roman"/>
              </a:rPr>
              <a:t> TISO (1887–1947)             </a:t>
            </a:r>
            <a:r>
              <a:rPr lang="en-GB" sz="1200" b="1" i="0" u="none" strike="noStrike" dirty="0" err="1">
                <a:highlight>
                  <a:srgbClr val="000000">
                    <a:alpha val="0"/>
                  </a:srgbClr>
                </a:highlight>
                <a:latin typeface="Times New Roman"/>
                <a:cs typeface="Times New Roman"/>
              </a:rPr>
              <a:t>Vojtech</a:t>
            </a:r>
            <a:r>
              <a:rPr lang="en-GB" sz="1200" b="1" i="0" u="none" strike="noStrike" dirty="0">
                <a:highlight>
                  <a:srgbClr val="000000">
                    <a:alpha val="0"/>
                  </a:srgbClr>
                </a:highlight>
                <a:latin typeface="Times New Roman"/>
                <a:cs typeface="Times New Roman"/>
              </a:rPr>
              <a:t> TUKA (1880–1946)</a:t>
            </a:r>
            <a:endParaRPr lang="cs-CZ" sz="1200" b="1" dirty="0">
              <a:latin typeface="Times New Roman" pitchFamily="18" charset="0"/>
              <a:cs typeface="Times New Roman" panose="02020603050405020304" pitchFamily="18" charset="0"/>
            </a:endParaRPr>
          </a:p>
        </p:txBody>
      </p:sp>
    </p:spTree>
    <p:extLst>
      <p:ext uri="{BB962C8B-B14F-4D97-AF65-F5344CB8AC3E}">
        <p14:creationId xmlns:p14="http://schemas.microsoft.com/office/powerpoint/2010/main" val="3466310859"/>
      </p:ext>
    </p:extLst>
  </p:cSld>
  <p:clrMapOvr>
    <a:masterClrMapping/>
  </p:clrMapOvr>
  <p:transition/>
  <p:extLst>
    <p:ext uri="{6950BFC3-D8DA-4A85-94F7-54DA5524770B}">
      <p188:commentRel xmlns="" xmlns:p188="http://schemas.microsoft.com/office/powerpoint/2018/8/main" r:id="rId5"/>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93914" y="2155372"/>
            <a:ext cx="8466365" cy="3665764"/>
          </a:xfrm>
        </p:spPr>
        <p:txBody>
          <a:bodyPr>
            <a:noAutofit/>
          </a:bodyPr>
          <a:lstStyle/>
          <a:p>
            <a:pPr rtl="0"/>
            <a:r>
              <a:rPr lang="en-GB" sz="1800" b="1" i="0" u="sng" strike="noStrike" cap="small" dirty="0">
                <a:solidFill>
                  <a:srgbClr val="000000"/>
                </a:solidFill>
                <a:highlight>
                  <a:srgbClr val="000000">
                    <a:alpha val="0"/>
                  </a:srgbClr>
                </a:highlight>
                <a:latin typeface="Times New Roman"/>
                <a:cs typeface="Times New Roman"/>
              </a:rPr>
              <a:t>German political parties:</a:t>
            </a:r>
            <a:br>
              <a:rPr lang="en-GB" sz="1800" b="1" i="0" u="sng" strike="noStrike" cap="small" dirty="0">
                <a:solidFill>
                  <a:srgbClr val="000000"/>
                </a:solidFill>
                <a:highlight>
                  <a:srgbClr val="000000">
                    <a:alpha val="0"/>
                  </a:srgbClr>
                </a:highlight>
                <a:latin typeface="Times New Roman"/>
                <a:cs typeface="Times New Roman"/>
              </a:rPr>
            </a:br>
            <a:r>
              <a:rPr lang="en-GB" sz="1800" b="1" i="0" u="sng" strike="noStrike" cap="small" dirty="0">
                <a:solidFill>
                  <a:srgbClr val="000000"/>
                </a:solidFill>
                <a:highlight>
                  <a:srgbClr val="000000">
                    <a:alpha val="0"/>
                  </a:srgbClr>
                </a:highlight>
                <a:latin typeface="Times New Roman"/>
                <a:cs typeface="Times New Roman"/>
              </a:rPr>
              <a:t/>
            </a:r>
            <a:br>
              <a:rPr lang="en-GB" sz="1800" b="1" i="0" u="sng" strike="noStrike" cap="small" dirty="0">
                <a:solidFill>
                  <a:srgbClr val="000000"/>
                </a:solidFill>
                <a:highlight>
                  <a:srgbClr val="000000">
                    <a:alpha val="0"/>
                  </a:srgbClr>
                </a:highlight>
                <a:latin typeface="Times New Roman"/>
                <a:cs typeface="Times New Roman"/>
              </a:rPr>
            </a:br>
            <a:r>
              <a:rPr lang="en-GB" sz="1800" b="1" i="0" u="none" strike="noStrike" dirty="0">
                <a:solidFill>
                  <a:srgbClr val="000000"/>
                </a:solidFill>
                <a:highlight>
                  <a:srgbClr val="000000">
                    <a:alpha val="0"/>
                  </a:srgbClr>
                </a:highlight>
                <a:latin typeface="Times New Roman"/>
                <a:cs typeface="Times New Roman"/>
              </a:rPr>
              <a:t>Activist political parties (German activism)</a:t>
            </a:r>
            <a:r>
              <a:rPr lang="en-GB" sz="1400" b="1" i="0" u="none" strike="noStrike" dirty="0">
                <a:solidFill>
                  <a:srgbClr val="000000"/>
                </a:solidFill>
                <a:highlight>
                  <a:srgbClr val="000000">
                    <a:alpha val="0"/>
                  </a:srgbClr>
                </a:highlight>
                <a:latin typeface="Times New Roman"/>
                <a:cs typeface="Times New Roman"/>
              </a:rPr>
              <a:t/>
            </a:r>
            <a:br>
              <a:rPr lang="en-GB" sz="1400" b="1" i="0" u="none" strike="noStrike" dirty="0">
                <a:solidFill>
                  <a:srgbClr val="000000"/>
                </a:solidFill>
                <a:highlight>
                  <a:srgbClr val="000000">
                    <a:alpha val="0"/>
                  </a:srgbClr>
                </a:highlight>
                <a:latin typeface="Times New Roman"/>
                <a:cs typeface="Times New Roman"/>
              </a:rPr>
            </a:br>
            <a:r>
              <a:rPr lang="en-GB" sz="1400" b="1" i="0" u="none" strike="noStrike" dirty="0">
                <a:solidFill>
                  <a:srgbClr val="000000"/>
                </a:solidFill>
                <a:highlight>
                  <a:srgbClr val="000000">
                    <a:alpha val="0"/>
                  </a:srgbClr>
                </a:highlight>
                <a:latin typeface="Times New Roman"/>
                <a:cs typeface="Times New Roman"/>
              </a:rPr>
              <a:t/>
            </a:r>
            <a:br>
              <a:rPr lang="en-GB" sz="1400" b="1" i="0" u="none" strike="noStrike" dirty="0">
                <a:solidFill>
                  <a:srgbClr val="000000"/>
                </a:solidFill>
                <a:highlight>
                  <a:srgbClr val="000000">
                    <a:alpha val="0"/>
                  </a:srgbClr>
                </a:highlight>
                <a:latin typeface="Times New Roman"/>
                <a:cs typeface="Times New Roman"/>
              </a:rPr>
            </a:br>
            <a:r>
              <a:rPr lang="en-GB" sz="1400" b="1" i="0" u="none" strike="noStrike" dirty="0">
                <a:solidFill>
                  <a:srgbClr val="000000"/>
                </a:solidFill>
                <a:highlight>
                  <a:srgbClr val="000000">
                    <a:alpha val="0"/>
                  </a:srgbClr>
                </a:highlight>
                <a:latin typeface="Times New Roman"/>
                <a:cs typeface="Times New Roman"/>
              </a:rPr>
              <a:t>-</a:t>
            </a:r>
            <a:r>
              <a:rPr lang="en-GB" sz="1400" b="0" i="0" u="none" strike="noStrike" dirty="0">
                <a:solidFill>
                  <a:srgbClr val="000000"/>
                </a:solidFill>
                <a:highlight>
                  <a:srgbClr val="000000">
                    <a:alpha val="0"/>
                  </a:srgbClr>
                </a:highlight>
                <a:latin typeface="Times New Roman"/>
                <a:cs typeface="Times New Roman"/>
              </a:rPr>
              <a:t> German Social Democratic Workers' Party in the Czechoslovak Republic (</a:t>
            </a:r>
            <a:r>
              <a:rPr lang="en-GB" sz="1400" b="0" i="1" u="none" strike="noStrike" dirty="0">
                <a:solidFill>
                  <a:srgbClr val="000000"/>
                </a:solidFill>
                <a:highlight>
                  <a:srgbClr val="000000">
                    <a:alpha val="0"/>
                  </a:srgbClr>
                </a:highlight>
                <a:latin typeface="Times New Roman"/>
                <a:cs typeface="Times New Roman"/>
              </a:rPr>
              <a:t>Deutsche</a:t>
            </a:r>
            <a:r>
              <a:rPr lang="cs-CZ" sz="1400" b="0" i="1" u="none" strike="noStrike" dirty="0">
                <a:solidFill>
                  <a:srgbClr val="000000"/>
                </a:solidFill>
                <a:highlight>
                  <a:srgbClr val="000000">
                    <a:alpha val="0"/>
                  </a:srgbClr>
                </a:highlight>
                <a:latin typeface="Times New Roman"/>
                <a:cs typeface="Times New Roman"/>
              </a:rPr>
              <a:t> </a:t>
            </a:r>
            <a:r>
              <a:rPr lang="en-GB" sz="1400" b="0" i="1" u="none" strike="noStrike" dirty="0" err="1">
                <a:solidFill>
                  <a:srgbClr val="000000"/>
                </a:solidFill>
                <a:highlight>
                  <a:srgbClr val="000000">
                    <a:alpha val="0"/>
                  </a:srgbClr>
                </a:highlight>
                <a:latin typeface="Times New Roman"/>
                <a:cs typeface="Times New Roman"/>
              </a:rPr>
              <a:t>sozialdemokratische</a:t>
            </a:r>
            <a:r>
              <a:rPr lang="en-GB" sz="1400" b="0" i="1" u="none" strike="noStrike" dirty="0">
                <a:solidFill>
                  <a:srgbClr val="000000"/>
                </a:solidFill>
                <a:highlight>
                  <a:srgbClr val="000000">
                    <a:alpha val="0"/>
                  </a:srgbClr>
                </a:highlight>
                <a:latin typeface="Times New Roman"/>
                <a:cs typeface="Times New Roman"/>
              </a:rPr>
              <a:t> </a:t>
            </a:r>
            <a:r>
              <a:rPr lang="en-GB" sz="1400" b="0" i="1" u="none" strike="noStrike" dirty="0" err="1">
                <a:solidFill>
                  <a:srgbClr val="000000"/>
                </a:solidFill>
                <a:highlight>
                  <a:srgbClr val="000000">
                    <a:alpha val="0"/>
                  </a:srgbClr>
                </a:highlight>
                <a:latin typeface="Times New Roman"/>
                <a:cs typeface="Times New Roman"/>
              </a:rPr>
              <a:t>Arbeiterpartei</a:t>
            </a:r>
            <a:r>
              <a:rPr lang="en-GB" sz="1400" b="0" i="1" u="none" strike="noStrike" dirty="0">
                <a:solidFill>
                  <a:srgbClr val="000000"/>
                </a:solidFill>
                <a:highlight>
                  <a:srgbClr val="000000">
                    <a:alpha val="0"/>
                  </a:srgbClr>
                </a:highlight>
                <a:latin typeface="Times New Roman"/>
                <a:cs typeface="Times New Roman"/>
              </a:rPr>
              <a:t> in der </a:t>
            </a:r>
            <a:r>
              <a:rPr lang="en-GB" sz="1400" b="0" i="1" u="none" strike="noStrike" dirty="0" err="1">
                <a:solidFill>
                  <a:srgbClr val="000000"/>
                </a:solidFill>
                <a:highlight>
                  <a:srgbClr val="000000">
                    <a:alpha val="0"/>
                  </a:srgbClr>
                </a:highlight>
                <a:latin typeface="Times New Roman"/>
                <a:cs typeface="Times New Roman"/>
              </a:rPr>
              <a:t>Tschechoslowakischen</a:t>
            </a:r>
            <a:r>
              <a:rPr lang="cs-CZ" sz="1400" b="0" i="1" u="none" strike="noStrike" dirty="0">
                <a:solidFill>
                  <a:srgbClr val="000000"/>
                </a:solidFill>
                <a:highlight>
                  <a:srgbClr val="000000">
                    <a:alpha val="0"/>
                  </a:srgbClr>
                </a:highlight>
                <a:latin typeface="Times New Roman"/>
                <a:cs typeface="Times New Roman"/>
              </a:rPr>
              <a:t> </a:t>
            </a:r>
            <a:r>
              <a:rPr lang="en-GB" sz="1400" b="0" i="1" u="none" strike="noStrike" dirty="0" err="1">
                <a:solidFill>
                  <a:srgbClr val="000000"/>
                </a:solidFill>
                <a:highlight>
                  <a:srgbClr val="000000">
                    <a:alpha val="0"/>
                  </a:srgbClr>
                </a:highlight>
                <a:latin typeface="Times New Roman"/>
                <a:cs typeface="Times New Roman"/>
              </a:rPr>
              <a:t>Republik</a:t>
            </a:r>
            <a:r>
              <a:rPr lang="en-GB" sz="1400" b="0" i="1" u="none" strike="noStrike" dirty="0">
                <a:solidFill>
                  <a:srgbClr val="000000"/>
                </a:solidFill>
                <a:highlight>
                  <a:srgbClr val="000000">
                    <a:alpha val="0"/>
                  </a:srgbClr>
                </a:highlight>
                <a:latin typeface="Times New Roman"/>
                <a:cs typeface="Times New Roman"/>
              </a:rPr>
              <a:t> – </a:t>
            </a:r>
            <a:r>
              <a:rPr lang="en-GB" sz="1400" b="0" i="0" u="none" strike="noStrike" dirty="0">
                <a:solidFill>
                  <a:srgbClr val="000000"/>
                </a:solidFill>
                <a:highlight>
                  <a:srgbClr val="000000">
                    <a:alpha val="0"/>
                  </a:srgbClr>
                </a:highlight>
                <a:latin typeface="Times New Roman"/>
                <a:cs typeface="Times New Roman"/>
              </a:rPr>
              <a:t>DSDAP</a:t>
            </a:r>
            <a:r>
              <a:rPr lang="en-GB" sz="1400" b="0" i="1" u="none" strike="noStrike" dirty="0">
                <a:solidFill>
                  <a:srgbClr val="000000"/>
                </a:solidFill>
                <a:highlight>
                  <a:srgbClr val="000000">
                    <a:alpha val="0"/>
                  </a:srgbClr>
                </a:highlight>
                <a:latin typeface="Times New Roman"/>
                <a:cs typeface="Times New Roman"/>
              </a:rPr>
              <a:t>);</a:t>
            </a:r>
            <a:r>
              <a:rPr lang="en-GB" sz="1400" b="0" i="0" u="none" strike="noStrike" dirty="0">
                <a:solidFill>
                  <a:srgbClr val="000000"/>
                </a:solidFill>
                <a:highlight>
                  <a:srgbClr val="000000">
                    <a:alpha val="0"/>
                  </a:srgbClr>
                </a:highlight>
                <a:latin typeface="Times New Roman"/>
                <a:cs typeface="Times New Roman"/>
              </a:rPr>
              <a:t> Ludwig Czech, Josef </a:t>
            </a:r>
            <a:r>
              <a:rPr lang="en-GB" sz="1400" b="0" i="0" u="none" strike="noStrike" dirty="0" err="1">
                <a:solidFill>
                  <a:srgbClr val="000000"/>
                </a:solidFill>
                <a:highlight>
                  <a:srgbClr val="000000">
                    <a:alpha val="0"/>
                  </a:srgbClr>
                </a:highlight>
                <a:latin typeface="Times New Roman"/>
                <a:cs typeface="Times New Roman"/>
              </a:rPr>
              <a:t>Seliger</a:t>
            </a:r>
            <a:r>
              <a:rPr lang="en-GB" sz="1400" b="0" i="1" u="none" strike="noStrike" dirty="0">
                <a:solidFill>
                  <a:srgbClr val="000000"/>
                </a:solidFill>
                <a:highlight>
                  <a:srgbClr val="000000">
                    <a:alpha val="0"/>
                  </a:srgbClr>
                </a:highlight>
                <a:latin typeface="Times New Roman"/>
                <a:cs typeface="Times New Roman"/>
              </a:rPr>
              <a:t/>
            </a:r>
            <a:br>
              <a:rPr lang="en-GB" sz="1400" b="0" i="1" u="none" strike="noStrike" dirty="0">
                <a:solidFill>
                  <a:srgbClr val="000000"/>
                </a:solidFill>
                <a:highlight>
                  <a:srgbClr val="000000">
                    <a:alpha val="0"/>
                  </a:srgbClr>
                </a:highlight>
                <a:latin typeface="Times New Roman"/>
                <a:cs typeface="Times New Roman"/>
              </a:rPr>
            </a:br>
            <a:r>
              <a:rPr lang="en-GB" sz="1400" b="0" i="1" u="none" strike="noStrike" dirty="0">
                <a:solidFill>
                  <a:srgbClr val="000000"/>
                </a:solidFill>
                <a:highlight>
                  <a:srgbClr val="000000">
                    <a:alpha val="0"/>
                  </a:srgbClr>
                </a:highlight>
                <a:latin typeface="Times New Roman"/>
                <a:cs typeface="Times New Roman"/>
              </a:rPr>
              <a:t/>
            </a:r>
            <a:br>
              <a:rPr lang="en-GB" sz="1400" b="0" i="1" u="none" strike="noStrike" dirty="0">
                <a:solidFill>
                  <a:srgbClr val="000000"/>
                </a:solidFill>
                <a:highlight>
                  <a:srgbClr val="000000">
                    <a:alpha val="0"/>
                  </a:srgbClr>
                </a:highlight>
                <a:latin typeface="Times New Roman"/>
                <a:cs typeface="Times New Roman"/>
              </a:rPr>
            </a:br>
            <a:r>
              <a:rPr lang="en-GB" sz="1400" b="1" i="0" u="none" strike="noStrike" dirty="0">
                <a:solidFill>
                  <a:srgbClr val="000000"/>
                </a:solidFill>
                <a:highlight>
                  <a:srgbClr val="000000">
                    <a:alpha val="0"/>
                  </a:srgbClr>
                </a:highlight>
                <a:latin typeface="Times New Roman"/>
                <a:cs typeface="Times New Roman"/>
              </a:rPr>
              <a:t>-</a:t>
            </a:r>
            <a:r>
              <a:rPr lang="en-GB" sz="1400" b="0" i="1" u="none" strike="noStrike" dirty="0">
                <a:solidFill>
                  <a:srgbClr val="000000"/>
                </a:solidFill>
                <a:highlight>
                  <a:srgbClr val="000000">
                    <a:alpha val="0"/>
                  </a:srgbClr>
                </a:highlight>
                <a:latin typeface="Times New Roman"/>
                <a:cs typeface="Times New Roman"/>
              </a:rPr>
              <a:t> </a:t>
            </a:r>
            <a:r>
              <a:rPr lang="en-GB" sz="1400" b="0" i="0" u="none" strike="noStrike" dirty="0">
                <a:solidFill>
                  <a:srgbClr val="000000"/>
                </a:solidFill>
                <a:highlight>
                  <a:srgbClr val="000000">
                    <a:alpha val="0"/>
                  </a:srgbClr>
                </a:highlight>
                <a:latin typeface="Times New Roman"/>
                <a:cs typeface="Times New Roman"/>
              </a:rPr>
              <a:t>German Christian Social People's Party (</a:t>
            </a:r>
            <a:r>
              <a:rPr lang="en-GB" sz="1400" b="0" i="1" u="none" strike="noStrike" dirty="0">
                <a:solidFill>
                  <a:srgbClr val="000000"/>
                </a:solidFill>
                <a:highlight>
                  <a:srgbClr val="000000">
                    <a:alpha val="0"/>
                  </a:srgbClr>
                </a:highlight>
                <a:latin typeface="Times New Roman"/>
                <a:cs typeface="Times New Roman"/>
              </a:rPr>
              <a:t>Deutsche </a:t>
            </a:r>
            <a:r>
              <a:rPr lang="en-GB" sz="1400" b="0" i="1" u="none" strike="noStrike" dirty="0" err="1">
                <a:solidFill>
                  <a:srgbClr val="000000"/>
                </a:solidFill>
                <a:highlight>
                  <a:srgbClr val="000000">
                    <a:alpha val="0"/>
                  </a:srgbClr>
                </a:highlight>
                <a:latin typeface="Times New Roman"/>
                <a:cs typeface="Times New Roman"/>
              </a:rPr>
              <a:t>Christlich-Soziale</a:t>
            </a:r>
            <a:r>
              <a:rPr lang="cs-CZ" sz="1400" b="0" i="1" u="none" strike="noStrike" dirty="0">
                <a:solidFill>
                  <a:srgbClr val="000000"/>
                </a:solidFill>
                <a:highlight>
                  <a:srgbClr val="000000">
                    <a:alpha val="0"/>
                  </a:srgbClr>
                </a:highlight>
                <a:latin typeface="Times New Roman"/>
                <a:cs typeface="Times New Roman"/>
              </a:rPr>
              <a:t> </a:t>
            </a:r>
            <a:r>
              <a:rPr lang="en-GB" sz="1400" b="0" i="1" u="none" strike="noStrike" dirty="0" err="1">
                <a:solidFill>
                  <a:srgbClr val="000000"/>
                </a:solidFill>
                <a:highlight>
                  <a:srgbClr val="000000">
                    <a:alpha val="0"/>
                  </a:srgbClr>
                </a:highlight>
                <a:latin typeface="Times New Roman"/>
                <a:cs typeface="Times New Roman"/>
              </a:rPr>
              <a:t>Volkspartei</a:t>
            </a:r>
            <a:r>
              <a:rPr lang="en-GB" sz="1400" b="0" i="0" u="none" strike="noStrike" dirty="0">
                <a:solidFill>
                  <a:srgbClr val="000000"/>
                </a:solidFill>
                <a:highlight>
                  <a:srgbClr val="000000">
                    <a:alpha val="0"/>
                  </a:srgbClr>
                </a:highlight>
                <a:latin typeface="Times New Roman"/>
                <a:cs typeface="Times New Roman"/>
              </a:rPr>
              <a:t> – DCVP); Robert Mayr-</a:t>
            </a:r>
            <a:r>
              <a:rPr lang="en-GB" sz="1400" b="0" i="0" u="none" strike="noStrike" dirty="0" err="1">
                <a:solidFill>
                  <a:srgbClr val="000000"/>
                </a:solidFill>
                <a:highlight>
                  <a:srgbClr val="000000">
                    <a:alpha val="0"/>
                  </a:srgbClr>
                </a:highlight>
                <a:latin typeface="Times New Roman"/>
                <a:cs typeface="Times New Roman"/>
              </a:rPr>
              <a:t>Harting</a:t>
            </a:r>
            <a:r>
              <a:rPr lang="en-GB" sz="1400" b="0" i="0" u="none" strike="noStrike" dirty="0">
                <a:solidFill>
                  <a:srgbClr val="000000"/>
                </a:solidFill>
                <a:highlight>
                  <a:srgbClr val="000000">
                    <a:alpha val="0"/>
                  </a:srgbClr>
                </a:highlight>
                <a:latin typeface="Times New Roman"/>
                <a:cs typeface="Times New Roman"/>
              </a:rPr>
              <a:t>, Erwin </a:t>
            </a:r>
            <a:r>
              <a:rPr lang="en-GB" sz="1400" b="0" i="0" u="none" strike="noStrike" dirty="0" err="1">
                <a:solidFill>
                  <a:srgbClr val="000000"/>
                </a:solidFill>
                <a:highlight>
                  <a:srgbClr val="000000">
                    <a:alpha val="0"/>
                  </a:srgbClr>
                </a:highlight>
                <a:latin typeface="Times New Roman"/>
                <a:cs typeface="Times New Roman"/>
              </a:rPr>
              <a:t>Zajicek</a:t>
            </a:r>
            <a:r>
              <a:rPr lang="en-GB" sz="1400" b="0" i="0" u="none" strike="noStrike" dirty="0">
                <a:solidFill>
                  <a:srgbClr val="000000"/>
                </a:solidFill>
                <a:highlight>
                  <a:srgbClr val="000000">
                    <a:alpha val="0"/>
                  </a:srgbClr>
                </a:highlight>
                <a:latin typeface="Times New Roman"/>
                <a:cs typeface="Times New Roman"/>
              </a:rPr>
              <a:t/>
            </a:r>
            <a:br>
              <a:rPr lang="en-GB" sz="1400" b="0" i="0" u="none" strike="noStrike" dirty="0">
                <a:solidFill>
                  <a:srgbClr val="000000"/>
                </a:solidFill>
                <a:highlight>
                  <a:srgbClr val="000000">
                    <a:alpha val="0"/>
                  </a:srgbClr>
                </a:highlight>
                <a:latin typeface="Times New Roman"/>
                <a:cs typeface="Times New Roman"/>
              </a:rPr>
            </a:br>
            <a:r>
              <a:rPr lang="en-GB" sz="1400" b="0" i="0" u="none" strike="noStrike" dirty="0">
                <a:solidFill>
                  <a:srgbClr val="000000"/>
                </a:solidFill>
                <a:highlight>
                  <a:srgbClr val="000000">
                    <a:alpha val="0"/>
                  </a:srgbClr>
                </a:highlight>
                <a:latin typeface="Times New Roman"/>
                <a:cs typeface="Times New Roman"/>
              </a:rPr>
              <a:t/>
            </a:r>
            <a:br>
              <a:rPr lang="en-GB" sz="1400" b="0" i="0" u="none" strike="noStrike" dirty="0">
                <a:solidFill>
                  <a:srgbClr val="000000"/>
                </a:solidFill>
                <a:highlight>
                  <a:srgbClr val="000000">
                    <a:alpha val="0"/>
                  </a:srgbClr>
                </a:highlight>
                <a:latin typeface="Times New Roman"/>
                <a:cs typeface="Times New Roman"/>
              </a:rPr>
            </a:br>
            <a:r>
              <a:rPr lang="en-GB" sz="1400" b="1" i="0" u="none" strike="noStrike" dirty="0">
                <a:solidFill>
                  <a:srgbClr val="000000"/>
                </a:solidFill>
                <a:highlight>
                  <a:srgbClr val="000000">
                    <a:alpha val="0"/>
                  </a:srgbClr>
                </a:highlight>
                <a:latin typeface="Times New Roman"/>
                <a:cs typeface="Times New Roman"/>
              </a:rPr>
              <a:t>-</a:t>
            </a:r>
            <a:r>
              <a:rPr lang="en-GB" sz="1400" b="0" i="0" u="none" strike="noStrike" dirty="0">
                <a:solidFill>
                  <a:srgbClr val="000000"/>
                </a:solidFill>
                <a:highlight>
                  <a:srgbClr val="000000">
                    <a:alpha val="0"/>
                  </a:srgbClr>
                </a:highlight>
                <a:latin typeface="Times New Roman"/>
                <a:cs typeface="Times New Roman"/>
              </a:rPr>
              <a:t> Farmers' League (</a:t>
            </a:r>
            <a:r>
              <a:rPr lang="en-GB" sz="1400" b="0" i="1" u="none" strike="noStrike" dirty="0">
                <a:solidFill>
                  <a:srgbClr val="000000"/>
                </a:solidFill>
                <a:highlight>
                  <a:srgbClr val="000000">
                    <a:alpha val="0"/>
                  </a:srgbClr>
                </a:highlight>
                <a:latin typeface="Times New Roman"/>
                <a:cs typeface="Times New Roman"/>
              </a:rPr>
              <a:t>Bund der </a:t>
            </a:r>
            <a:r>
              <a:rPr lang="en-GB" sz="1400" b="0" i="1" u="none" strike="noStrike" dirty="0" err="1">
                <a:solidFill>
                  <a:srgbClr val="000000"/>
                </a:solidFill>
                <a:highlight>
                  <a:srgbClr val="000000">
                    <a:alpha val="0"/>
                  </a:srgbClr>
                </a:highlight>
                <a:latin typeface="Times New Roman"/>
                <a:cs typeface="Times New Roman"/>
              </a:rPr>
              <a:t>Landwirte</a:t>
            </a:r>
            <a:r>
              <a:rPr lang="en-GB" sz="1400" b="0" i="0" u="none" strike="noStrike" dirty="0">
                <a:solidFill>
                  <a:srgbClr val="000000"/>
                </a:solidFill>
                <a:highlight>
                  <a:srgbClr val="000000">
                    <a:alpha val="0"/>
                  </a:srgbClr>
                </a:highlight>
                <a:latin typeface="Times New Roman"/>
                <a:cs typeface="Times New Roman"/>
              </a:rPr>
              <a:t> – </a:t>
            </a:r>
            <a:r>
              <a:rPr lang="en-GB" sz="1400" b="0" i="0" u="none" strike="noStrike" dirty="0" err="1">
                <a:solidFill>
                  <a:srgbClr val="000000"/>
                </a:solidFill>
                <a:highlight>
                  <a:srgbClr val="000000">
                    <a:alpha val="0"/>
                  </a:srgbClr>
                </a:highlight>
                <a:latin typeface="Times New Roman"/>
                <a:cs typeface="Times New Roman"/>
              </a:rPr>
              <a:t>BdL</a:t>
            </a:r>
            <a:r>
              <a:rPr lang="en-GB" sz="1400" b="0" i="0" u="none" strike="noStrike" dirty="0">
                <a:solidFill>
                  <a:srgbClr val="000000"/>
                </a:solidFill>
                <a:highlight>
                  <a:srgbClr val="000000">
                    <a:alpha val="0"/>
                  </a:srgbClr>
                </a:highlight>
                <a:latin typeface="Times New Roman"/>
                <a:cs typeface="Times New Roman"/>
              </a:rPr>
              <a:t>); Franz Spina</a:t>
            </a:r>
            <a:br>
              <a:rPr lang="en-GB" sz="1400" b="0" i="0" u="none" strike="noStrike" dirty="0">
                <a:solidFill>
                  <a:srgbClr val="000000"/>
                </a:solidFill>
                <a:highlight>
                  <a:srgbClr val="000000">
                    <a:alpha val="0"/>
                  </a:srgbClr>
                </a:highlight>
                <a:latin typeface="Times New Roman"/>
                <a:cs typeface="Times New Roman"/>
              </a:rPr>
            </a:br>
            <a:r>
              <a:rPr lang="en-GB" sz="1400" b="0" i="0" u="none" strike="noStrike" dirty="0">
                <a:solidFill>
                  <a:srgbClr val="000000"/>
                </a:solidFill>
                <a:highlight>
                  <a:srgbClr val="000000">
                    <a:alpha val="0"/>
                  </a:srgbClr>
                </a:highlight>
                <a:latin typeface="Times New Roman"/>
                <a:cs typeface="Times New Roman"/>
              </a:rPr>
              <a:t/>
            </a:r>
            <a:br>
              <a:rPr lang="en-GB" sz="1400" b="0" i="0" u="none" strike="noStrike" dirty="0">
                <a:solidFill>
                  <a:srgbClr val="000000"/>
                </a:solidFill>
                <a:highlight>
                  <a:srgbClr val="000000">
                    <a:alpha val="0"/>
                  </a:srgbClr>
                </a:highlight>
                <a:latin typeface="Times New Roman"/>
                <a:cs typeface="Times New Roman"/>
              </a:rPr>
            </a:br>
            <a:r>
              <a:rPr lang="en-GB" sz="1800" b="0" i="0" u="none" strike="noStrike" dirty="0">
                <a:solidFill>
                  <a:srgbClr val="000000"/>
                </a:solidFill>
                <a:highlight>
                  <a:srgbClr val="000000">
                    <a:alpha val="0"/>
                  </a:srgbClr>
                </a:highlight>
                <a:latin typeface="Times New Roman"/>
                <a:cs typeface="Times New Roman"/>
              </a:rPr>
              <a:t/>
            </a:r>
            <a:br>
              <a:rPr lang="en-GB" sz="1800" b="0" i="0" u="none" strike="noStrike" dirty="0">
                <a:solidFill>
                  <a:srgbClr val="000000"/>
                </a:solidFill>
                <a:highlight>
                  <a:srgbClr val="000000">
                    <a:alpha val="0"/>
                  </a:srgbClr>
                </a:highlight>
                <a:latin typeface="Times New Roman"/>
                <a:cs typeface="Times New Roman"/>
              </a:rPr>
            </a:br>
            <a:r>
              <a:rPr lang="en-GB" sz="1800" b="1" i="0" u="none" strike="noStrike" dirty="0">
                <a:solidFill>
                  <a:srgbClr val="000000"/>
                </a:solidFill>
                <a:highlight>
                  <a:srgbClr val="000000">
                    <a:alpha val="0"/>
                  </a:srgbClr>
                </a:highlight>
                <a:latin typeface="Times New Roman"/>
                <a:cs typeface="Times New Roman"/>
              </a:rPr>
              <a:t>Negativist political parties (German negativism)</a:t>
            </a:r>
            <a:r>
              <a:rPr lang="en-GB" sz="1400" b="1" i="0" u="none" strike="noStrike" dirty="0">
                <a:solidFill>
                  <a:srgbClr val="000000"/>
                </a:solidFill>
                <a:highlight>
                  <a:srgbClr val="000000">
                    <a:alpha val="0"/>
                  </a:srgbClr>
                </a:highlight>
                <a:latin typeface="Times New Roman"/>
                <a:cs typeface="Times New Roman"/>
              </a:rPr>
              <a:t/>
            </a:r>
            <a:br>
              <a:rPr lang="en-GB" sz="1400" b="1" i="0" u="none" strike="noStrike" dirty="0">
                <a:solidFill>
                  <a:srgbClr val="000000"/>
                </a:solidFill>
                <a:highlight>
                  <a:srgbClr val="000000">
                    <a:alpha val="0"/>
                  </a:srgbClr>
                </a:highlight>
                <a:latin typeface="Times New Roman"/>
                <a:cs typeface="Times New Roman"/>
              </a:rPr>
            </a:br>
            <a:r>
              <a:rPr lang="en-GB" sz="1400" b="1" i="0" u="none" strike="noStrike" dirty="0">
                <a:solidFill>
                  <a:srgbClr val="000000"/>
                </a:solidFill>
                <a:highlight>
                  <a:srgbClr val="000000">
                    <a:alpha val="0"/>
                  </a:srgbClr>
                </a:highlight>
                <a:latin typeface="Times New Roman"/>
                <a:cs typeface="Times New Roman"/>
              </a:rPr>
              <a:t/>
            </a:r>
            <a:br>
              <a:rPr lang="en-GB" sz="1400" b="1" i="0" u="none" strike="noStrike" dirty="0">
                <a:solidFill>
                  <a:srgbClr val="000000"/>
                </a:solidFill>
                <a:highlight>
                  <a:srgbClr val="000000">
                    <a:alpha val="0"/>
                  </a:srgbClr>
                </a:highlight>
                <a:latin typeface="Times New Roman"/>
                <a:cs typeface="Times New Roman"/>
              </a:rPr>
            </a:br>
            <a:r>
              <a:rPr lang="en-GB" sz="1400" b="1" i="0" u="none" strike="noStrike" dirty="0">
                <a:solidFill>
                  <a:srgbClr val="000000"/>
                </a:solidFill>
                <a:highlight>
                  <a:srgbClr val="000000">
                    <a:alpha val="0"/>
                  </a:srgbClr>
                </a:highlight>
                <a:latin typeface="Times New Roman"/>
                <a:cs typeface="Times New Roman"/>
              </a:rPr>
              <a:t>-</a:t>
            </a:r>
            <a:r>
              <a:rPr lang="en-GB" sz="1400" b="0" i="0" u="none" strike="noStrike" dirty="0">
                <a:solidFill>
                  <a:srgbClr val="000000"/>
                </a:solidFill>
                <a:highlight>
                  <a:srgbClr val="000000">
                    <a:alpha val="0"/>
                  </a:srgbClr>
                </a:highlight>
                <a:latin typeface="Times New Roman"/>
                <a:cs typeface="Times New Roman"/>
              </a:rPr>
              <a:t> German National Party (</a:t>
            </a:r>
            <a:r>
              <a:rPr lang="en-GB" sz="1400" b="0" i="1" u="none" strike="noStrike" dirty="0">
                <a:solidFill>
                  <a:srgbClr val="000000"/>
                </a:solidFill>
                <a:highlight>
                  <a:srgbClr val="000000">
                    <a:alpha val="0"/>
                  </a:srgbClr>
                </a:highlight>
                <a:latin typeface="Times New Roman"/>
                <a:cs typeface="Times New Roman"/>
              </a:rPr>
              <a:t>Deutsche </a:t>
            </a:r>
            <a:r>
              <a:rPr lang="en-GB" sz="1400" b="0" i="1" u="none" strike="noStrike" dirty="0" err="1">
                <a:solidFill>
                  <a:srgbClr val="000000"/>
                </a:solidFill>
                <a:highlight>
                  <a:srgbClr val="000000">
                    <a:alpha val="0"/>
                  </a:srgbClr>
                </a:highlight>
                <a:latin typeface="Times New Roman"/>
                <a:cs typeface="Times New Roman"/>
              </a:rPr>
              <a:t>Nationalpartei</a:t>
            </a:r>
            <a:r>
              <a:rPr lang="en-GB" sz="1400" b="0" i="0" u="none" strike="noStrike" dirty="0">
                <a:solidFill>
                  <a:srgbClr val="000000"/>
                </a:solidFill>
                <a:highlight>
                  <a:srgbClr val="000000">
                    <a:alpha val="0"/>
                  </a:srgbClr>
                </a:highlight>
                <a:latin typeface="Times New Roman"/>
                <a:cs typeface="Times New Roman"/>
              </a:rPr>
              <a:t> – DNP); Rudolf </a:t>
            </a:r>
            <a:r>
              <a:rPr lang="en-GB" sz="1400" b="0" i="0" u="none" strike="noStrike" dirty="0" err="1">
                <a:solidFill>
                  <a:srgbClr val="000000"/>
                </a:solidFill>
                <a:highlight>
                  <a:srgbClr val="000000">
                    <a:alpha val="0"/>
                  </a:srgbClr>
                </a:highlight>
                <a:latin typeface="Times New Roman"/>
                <a:cs typeface="Times New Roman"/>
              </a:rPr>
              <a:t>Lodgman</a:t>
            </a:r>
            <a:r>
              <a:rPr lang="en-GB" sz="1400" b="0" i="0" u="none" strike="noStrike" dirty="0">
                <a:solidFill>
                  <a:srgbClr val="000000"/>
                </a:solidFill>
                <a:highlight>
                  <a:srgbClr val="000000">
                    <a:alpha val="0"/>
                  </a:srgbClr>
                </a:highlight>
                <a:latin typeface="Times New Roman"/>
                <a:cs typeface="Times New Roman"/>
              </a:rPr>
              <a:t> von </a:t>
            </a:r>
            <a:r>
              <a:rPr lang="en-GB" sz="1400" b="0" i="0" u="none" strike="noStrike" dirty="0" err="1">
                <a:solidFill>
                  <a:srgbClr val="000000"/>
                </a:solidFill>
                <a:highlight>
                  <a:srgbClr val="000000">
                    <a:alpha val="0"/>
                  </a:srgbClr>
                </a:highlight>
                <a:latin typeface="Times New Roman"/>
                <a:cs typeface="Times New Roman"/>
              </a:rPr>
              <a:t>Auen</a:t>
            </a:r>
            <a:r>
              <a:rPr lang="en-GB" sz="1400" b="0" i="0" u="none" strike="noStrike" dirty="0">
                <a:solidFill>
                  <a:srgbClr val="000000"/>
                </a:solidFill>
                <a:highlight>
                  <a:srgbClr val="000000">
                    <a:alpha val="0"/>
                  </a:srgbClr>
                </a:highlight>
                <a:latin typeface="Times New Roman"/>
                <a:cs typeface="Times New Roman"/>
              </a:rPr>
              <a:t/>
            </a:r>
            <a:br>
              <a:rPr lang="en-GB" sz="1400" b="0" i="0" u="none" strike="noStrike" dirty="0">
                <a:solidFill>
                  <a:srgbClr val="000000"/>
                </a:solidFill>
                <a:highlight>
                  <a:srgbClr val="000000">
                    <a:alpha val="0"/>
                  </a:srgbClr>
                </a:highlight>
                <a:latin typeface="Times New Roman"/>
                <a:cs typeface="Times New Roman"/>
              </a:rPr>
            </a:br>
            <a:r>
              <a:rPr lang="en-GB" sz="1400" b="0" i="0" u="none" strike="noStrike" dirty="0">
                <a:solidFill>
                  <a:srgbClr val="000000"/>
                </a:solidFill>
                <a:highlight>
                  <a:srgbClr val="000000">
                    <a:alpha val="0"/>
                  </a:srgbClr>
                </a:highlight>
                <a:latin typeface="Times New Roman"/>
                <a:cs typeface="Times New Roman"/>
              </a:rPr>
              <a:t/>
            </a:r>
            <a:br>
              <a:rPr lang="en-GB" sz="1400" b="0" i="0" u="none" strike="noStrike" dirty="0">
                <a:solidFill>
                  <a:srgbClr val="000000"/>
                </a:solidFill>
                <a:highlight>
                  <a:srgbClr val="000000">
                    <a:alpha val="0"/>
                  </a:srgbClr>
                </a:highlight>
                <a:latin typeface="Times New Roman"/>
                <a:cs typeface="Times New Roman"/>
              </a:rPr>
            </a:br>
            <a:r>
              <a:rPr lang="en-GB" sz="1400" b="1" i="0" u="none" strike="noStrike" dirty="0">
                <a:solidFill>
                  <a:srgbClr val="000000"/>
                </a:solidFill>
                <a:highlight>
                  <a:srgbClr val="000000">
                    <a:alpha val="0"/>
                  </a:srgbClr>
                </a:highlight>
                <a:latin typeface="Times New Roman"/>
                <a:cs typeface="Times New Roman"/>
              </a:rPr>
              <a:t>-</a:t>
            </a:r>
            <a:r>
              <a:rPr lang="en-GB" sz="1400" b="0" i="0" u="none" strike="noStrike" dirty="0">
                <a:solidFill>
                  <a:srgbClr val="000000"/>
                </a:solidFill>
                <a:highlight>
                  <a:srgbClr val="000000">
                    <a:alpha val="0"/>
                  </a:srgbClr>
                </a:highlight>
                <a:latin typeface="Times New Roman"/>
                <a:cs typeface="Times New Roman"/>
              </a:rPr>
              <a:t>German National Socialist Workers' Party (</a:t>
            </a:r>
            <a:r>
              <a:rPr lang="en-GB" sz="1400" b="0" i="1" u="none" strike="noStrike" dirty="0" err="1">
                <a:solidFill>
                  <a:srgbClr val="000000"/>
                </a:solidFill>
                <a:highlight>
                  <a:srgbClr val="000000">
                    <a:alpha val="0"/>
                  </a:srgbClr>
                </a:highlight>
                <a:latin typeface="Times New Roman"/>
                <a:cs typeface="Times New Roman"/>
              </a:rPr>
              <a:t>DeutscheNationalsozialistischeArbeiterpartei</a:t>
            </a:r>
            <a:r>
              <a:rPr lang="en-GB" sz="1400" b="0" i="0" u="none" strike="noStrike" dirty="0">
                <a:solidFill>
                  <a:srgbClr val="000000"/>
                </a:solidFill>
                <a:highlight>
                  <a:srgbClr val="000000">
                    <a:alpha val="0"/>
                  </a:srgbClr>
                </a:highlight>
                <a:latin typeface="Times New Roman"/>
                <a:cs typeface="Times New Roman"/>
              </a:rPr>
              <a:t> – DNSAP); Rudolf Jung, Hans Krebs</a:t>
            </a:r>
            <a:r>
              <a:rPr lang="en-GB" sz="1400" b="0" i="0" u="sng" strike="noStrike" cap="small" dirty="0">
                <a:solidFill>
                  <a:srgbClr val="000000"/>
                </a:solidFill>
                <a:highlight>
                  <a:srgbClr val="000000">
                    <a:alpha val="0"/>
                  </a:srgbClr>
                </a:highlight>
                <a:latin typeface="Times New Roman"/>
                <a:cs typeface="Times New Roman"/>
              </a:rPr>
              <a:t/>
            </a:r>
            <a:br>
              <a:rPr lang="en-GB" sz="1400" b="0" i="0" u="sng" strike="noStrike" cap="small" dirty="0">
                <a:solidFill>
                  <a:srgbClr val="000000"/>
                </a:solidFill>
                <a:highlight>
                  <a:srgbClr val="000000">
                    <a:alpha val="0"/>
                  </a:srgbClr>
                </a:highlight>
                <a:latin typeface="Times New Roman"/>
                <a:cs typeface="Times New Roman"/>
              </a:rPr>
            </a:br>
            <a:r>
              <a:rPr lang="en-GB" sz="1400" b="0" i="0" u="sng" strike="noStrike" dirty="0">
                <a:solidFill>
                  <a:srgbClr val="000000"/>
                </a:solidFill>
                <a:highlight>
                  <a:srgbClr val="000000">
                    <a:alpha val="0"/>
                  </a:srgbClr>
                </a:highlight>
                <a:latin typeface="Times New Roman"/>
                <a:cs typeface="Times New Roman"/>
              </a:rPr>
              <a:t/>
            </a:r>
            <a:br>
              <a:rPr lang="en-GB" sz="1400" b="0" i="0" u="sng" strike="noStrike" dirty="0">
                <a:solidFill>
                  <a:srgbClr val="000000"/>
                </a:solidFill>
                <a:highlight>
                  <a:srgbClr val="000000">
                    <a:alpha val="0"/>
                  </a:srgbClr>
                </a:highlight>
                <a:latin typeface="Times New Roman"/>
                <a:cs typeface="Times New Roman"/>
              </a:rPr>
            </a:br>
            <a:r>
              <a:rPr lang="en-GB" sz="1400" b="0" i="0" u="sng" strike="noStrike" dirty="0">
                <a:solidFill>
                  <a:srgbClr val="000000"/>
                </a:solidFill>
                <a:highlight>
                  <a:srgbClr val="000000">
                    <a:alpha val="0"/>
                  </a:srgbClr>
                </a:highlight>
                <a:latin typeface="Times New Roman"/>
                <a:cs typeface="Times New Roman"/>
              </a:rPr>
              <a:t/>
            </a:r>
            <a:br>
              <a:rPr lang="en-GB" sz="1400" b="0" i="0" u="sng" strike="noStrike" dirty="0">
                <a:solidFill>
                  <a:srgbClr val="000000"/>
                </a:solidFill>
                <a:highlight>
                  <a:srgbClr val="000000">
                    <a:alpha val="0"/>
                  </a:srgbClr>
                </a:highlight>
                <a:latin typeface="Times New Roman"/>
                <a:cs typeface="Times New Roman"/>
              </a:rPr>
            </a:br>
            <a:endParaRPr lang="cs-CZ" sz="1600" b="0" dirty="0">
              <a:solidFill>
                <a:schemeClr val="tx1"/>
              </a:solidFill>
              <a:latin typeface="Times New Roman" pitchFamily="18" charset="0"/>
              <a:cs typeface="Times New Roman" panose="02020603050405020304" pitchFamily="18" charset="0"/>
            </a:endParaRPr>
          </a:p>
        </p:txBody>
      </p:sp>
      <p:sp>
        <p:nvSpPr>
          <p:cNvPr id="9" name="Nadpis 1"/>
          <p:cNvSpPr txBox="1"/>
          <p:nvPr/>
        </p:nvSpPr>
        <p:spPr>
          <a:xfrm>
            <a:off x="634093" y="1385208"/>
            <a:ext cx="7968344" cy="653142"/>
          </a:xfrm>
          <a:prstGeom prst="rect">
            <a:avLst/>
          </a:prstGeom>
        </p:spPr>
        <p:txBody>
          <a:bodyPr vert="horz" lIns="0" tIns="0" rIns="0" bIns="0" rtlCol="0" anchor="t">
            <a:noAutofit/>
          </a:bodyPr>
          <a:lstStyle>
            <a:lvl1pPr algn="l" defTabSz="899952" rtl="0" eaLnBrk="1" latinLnBrk="0" hangingPunct="1">
              <a:lnSpc>
                <a:spcPct val="90000"/>
              </a:lnSpc>
              <a:spcBef>
                <a:spcPct val="0"/>
              </a:spcBef>
              <a:buNone/>
              <a:defRPr sz="2600" b="1" kern="1200">
                <a:solidFill>
                  <a:schemeClr val="accent1"/>
                </a:solidFill>
                <a:latin typeface="Arial" panose="020B0604020202020204" pitchFamily="34" charset="0"/>
                <a:ea typeface="+mj-ea"/>
                <a:cs typeface="Arial" panose="020B0604020202020204" pitchFamily="34" charset="0"/>
              </a:defRPr>
            </a:lvl1pPr>
          </a:lstStyle>
          <a:p>
            <a:pPr algn="ctr" rtl="0"/>
            <a:r>
              <a:rPr lang="en-GB" sz="2600" b="0" i="0" u="none" strike="noStrike">
                <a:solidFill>
                  <a:srgbClr val="000000"/>
                </a:solidFill>
                <a:highlight>
                  <a:srgbClr val="000000">
                    <a:alpha val="0"/>
                  </a:srgbClr>
                </a:highlight>
                <a:latin typeface="Bookman Old Style"/>
              </a:rPr>
              <a:t/>
            </a:r>
            <a:br>
              <a:rPr lang="en-GB" sz="2600" b="0" i="0" u="none" strike="noStrike">
                <a:solidFill>
                  <a:srgbClr val="000000"/>
                </a:solidFill>
                <a:highlight>
                  <a:srgbClr val="000000">
                    <a:alpha val="0"/>
                  </a:srgbClr>
                </a:highlight>
                <a:latin typeface="Bookman Old Style"/>
              </a:rPr>
            </a:br>
            <a:r>
              <a:rPr lang="en-GB" sz="1600" b="1" i="0" u="none" strike="noStrike">
                <a:solidFill>
                  <a:srgbClr val="000000"/>
                </a:solidFill>
                <a:highlight>
                  <a:srgbClr val="000000">
                    <a:alpha val="0"/>
                  </a:srgbClr>
                </a:highlight>
                <a:latin typeface="Bookman Old Style"/>
              </a:rPr>
              <a:t>The First Czechoslovak Republic and Its Party System</a:t>
            </a:r>
          </a:p>
        </p:txBody>
      </p:sp>
    </p:spTree>
    <p:extLst>
      <p:ext uri="{BB962C8B-B14F-4D97-AF65-F5344CB8AC3E}">
        <p14:creationId xmlns:p14="http://schemas.microsoft.com/office/powerpoint/2010/main" val="26347763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93914" y="2155371"/>
            <a:ext cx="8466365" cy="1151949"/>
          </a:xfrm>
        </p:spPr>
        <p:txBody>
          <a:bodyPr>
            <a:noAutofit/>
          </a:bodyPr>
          <a:lstStyle/>
          <a:p>
            <a:pPr rtl="0"/>
            <a:r>
              <a:rPr lang="en-GB" sz="1800" b="1" i="0" u="sng" strike="noStrike" cap="small" dirty="0">
                <a:solidFill>
                  <a:srgbClr val="000000"/>
                </a:solidFill>
                <a:highlight>
                  <a:srgbClr val="000000">
                    <a:alpha val="0"/>
                  </a:srgbClr>
                </a:highlight>
                <a:latin typeface="Times New Roman"/>
                <a:cs typeface="Times New Roman"/>
              </a:rPr>
              <a:t>German political parties:</a:t>
            </a:r>
            <a:br>
              <a:rPr lang="en-GB" sz="1800" b="1" i="0" u="sng" strike="noStrike" cap="small" dirty="0">
                <a:solidFill>
                  <a:srgbClr val="000000"/>
                </a:solidFill>
                <a:highlight>
                  <a:srgbClr val="000000">
                    <a:alpha val="0"/>
                  </a:srgbClr>
                </a:highlight>
                <a:latin typeface="Times New Roman"/>
                <a:cs typeface="Times New Roman"/>
              </a:rPr>
            </a:br>
            <a:r>
              <a:rPr lang="en-GB" sz="1800" b="1" i="0" u="sng" strike="noStrike" cap="small" dirty="0">
                <a:solidFill>
                  <a:srgbClr val="000000"/>
                </a:solidFill>
                <a:highlight>
                  <a:srgbClr val="000000">
                    <a:alpha val="0"/>
                  </a:srgbClr>
                </a:highlight>
                <a:latin typeface="Times New Roman"/>
                <a:cs typeface="Times New Roman"/>
              </a:rPr>
              <a:t/>
            </a:r>
            <a:br>
              <a:rPr lang="en-GB" sz="1800" b="1" i="0" u="sng" strike="noStrike" cap="small" dirty="0">
                <a:solidFill>
                  <a:srgbClr val="000000"/>
                </a:solidFill>
                <a:highlight>
                  <a:srgbClr val="000000">
                    <a:alpha val="0"/>
                  </a:srgbClr>
                </a:highlight>
                <a:latin typeface="Times New Roman"/>
                <a:cs typeface="Times New Roman"/>
              </a:rPr>
            </a:br>
            <a:r>
              <a:rPr lang="en-GB" sz="1600" b="1" i="0" u="none" strike="noStrike" dirty="0">
                <a:solidFill>
                  <a:srgbClr val="000000"/>
                </a:solidFill>
                <a:highlight>
                  <a:srgbClr val="000000">
                    <a:alpha val="0"/>
                  </a:srgbClr>
                </a:highlight>
                <a:latin typeface="Times New Roman"/>
                <a:cs typeface="Times New Roman"/>
              </a:rPr>
              <a:t> </a:t>
            </a:r>
            <a:r>
              <a:rPr lang="en-GB" sz="1800" b="1" i="0" u="none" strike="noStrike" cap="small" dirty="0">
                <a:solidFill>
                  <a:srgbClr val="000000"/>
                </a:solidFill>
                <a:highlight>
                  <a:srgbClr val="000000">
                    <a:alpha val="0"/>
                  </a:srgbClr>
                </a:highlight>
                <a:latin typeface="Times New Roman"/>
                <a:cs typeface="Times New Roman"/>
              </a:rPr>
              <a:t>-</a:t>
            </a:r>
            <a:r>
              <a:rPr lang="en-GB" sz="1600" b="1" i="0" u="none" strike="noStrike" dirty="0">
                <a:solidFill>
                  <a:srgbClr val="000000"/>
                </a:solidFill>
                <a:highlight>
                  <a:srgbClr val="000000">
                    <a:alpha val="0"/>
                  </a:srgbClr>
                </a:highlight>
                <a:latin typeface="Times New Roman"/>
                <a:cs typeface="Times New Roman"/>
              </a:rPr>
              <a:t> Sudeten German Party (</a:t>
            </a:r>
            <a:r>
              <a:rPr lang="en-GB" sz="1600" b="1" i="1" u="none" strike="noStrike" dirty="0" err="1">
                <a:solidFill>
                  <a:srgbClr val="000000"/>
                </a:solidFill>
                <a:highlight>
                  <a:srgbClr val="000000">
                    <a:alpha val="0"/>
                  </a:srgbClr>
                </a:highlight>
                <a:latin typeface="Times New Roman"/>
                <a:cs typeface="Times New Roman"/>
              </a:rPr>
              <a:t>Sudetendeutsche</a:t>
            </a:r>
            <a:r>
              <a:rPr lang="cs-CZ" sz="1600" b="1" i="1" u="none" strike="noStrike" dirty="0">
                <a:solidFill>
                  <a:srgbClr val="000000"/>
                </a:solidFill>
                <a:highlight>
                  <a:srgbClr val="000000">
                    <a:alpha val="0"/>
                  </a:srgbClr>
                </a:highlight>
                <a:latin typeface="Times New Roman"/>
                <a:cs typeface="Times New Roman"/>
              </a:rPr>
              <a:t> </a:t>
            </a:r>
            <a:r>
              <a:rPr lang="en-GB" sz="1600" b="1" i="1" u="none" strike="noStrike" dirty="0" err="1">
                <a:solidFill>
                  <a:srgbClr val="000000"/>
                </a:solidFill>
                <a:highlight>
                  <a:srgbClr val="000000">
                    <a:alpha val="0"/>
                  </a:srgbClr>
                </a:highlight>
                <a:latin typeface="Times New Roman"/>
                <a:cs typeface="Times New Roman"/>
              </a:rPr>
              <a:t>Partei</a:t>
            </a:r>
            <a:r>
              <a:rPr lang="en-GB" sz="1600" b="1" i="0" u="none" strike="noStrike" dirty="0">
                <a:solidFill>
                  <a:srgbClr val="000000"/>
                </a:solidFill>
                <a:highlight>
                  <a:srgbClr val="000000">
                    <a:alpha val="0"/>
                  </a:srgbClr>
                </a:highlight>
                <a:latin typeface="Times New Roman"/>
                <a:cs typeface="Times New Roman"/>
              </a:rPr>
              <a:t> – </a:t>
            </a:r>
            <a:r>
              <a:rPr lang="en-GB" sz="1600" b="1" i="0" u="none" strike="noStrike" dirty="0" err="1">
                <a:solidFill>
                  <a:srgbClr val="000000"/>
                </a:solidFill>
                <a:highlight>
                  <a:srgbClr val="000000">
                    <a:alpha val="0"/>
                  </a:srgbClr>
                </a:highlight>
                <a:latin typeface="Times New Roman"/>
                <a:cs typeface="Times New Roman"/>
              </a:rPr>
              <a:t>SdP</a:t>
            </a:r>
            <a:r>
              <a:rPr lang="en-GB" sz="1600" b="1" i="0" u="none" strike="noStrike" dirty="0">
                <a:solidFill>
                  <a:srgbClr val="000000"/>
                </a:solidFill>
                <a:highlight>
                  <a:srgbClr val="000000">
                    <a:alpha val="0"/>
                  </a:srgbClr>
                </a:highlight>
                <a:latin typeface="Times New Roman"/>
                <a:cs typeface="Times New Roman"/>
              </a:rPr>
              <a:t>)</a:t>
            </a:r>
            <a:r>
              <a:rPr lang="en-GB" sz="1400" b="0" i="0" u="sng" strike="noStrike" dirty="0">
                <a:solidFill>
                  <a:srgbClr val="000000"/>
                </a:solidFill>
                <a:highlight>
                  <a:srgbClr val="000000">
                    <a:alpha val="0"/>
                  </a:srgbClr>
                </a:highlight>
                <a:latin typeface="Times New Roman"/>
                <a:cs typeface="Times New Roman"/>
              </a:rPr>
              <a:t/>
            </a:r>
            <a:br>
              <a:rPr lang="en-GB" sz="1400" b="0" i="0" u="sng" strike="noStrike" dirty="0">
                <a:solidFill>
                  <a:srgbClr val="000000"/>
                </a:solidFill>
                <a:highlight>
                  <a:srgbClr val="000000">
                    <a:alpha val="0"/>
                  </a:srgbClr>
                </a:highlight>
                <a:latin typeface="Times New Roman"/>
                <a:cs typeface="Times New Roman"/>
              </a:rPr>
            </a:br>
            <a:r>
              <a:rPr lang="en-GB" sz="1400" b="0" i="0" u="sng" strike="noStrike" dirty="0">
                <a:solidFill>
                  <a:srgbClr val="000000"/>
                </a:solidFill>
                <a:highlight>
                  <a:srgbClr val="000000">
                    <a:alpha val="0"/>
                  </a:srgbClr>
                </a:highlight>
                <a:latin typeface="Times New Roman"/>
                <a:cs typeface="Times New Roman"/>
              </a:rPr>
              <a:t/>
            </a:r>
            <a:br>
              <a:rPr lang="en-GB" sz="1400" b="0" i="0" u="sng" strike="noStrike" dirty="0">
                <a:solidFill>
                  <a:srgbClr val="000000"/>
                </a:solidFill>
                <a:highlight>
                  <a:srgbClr val="000000">
                    <a:alpha val="0"/>
                  </a:srgbClr>
                </a:highlight>
                <a:latin typeface="Times New Roman"/>
                <a:cs typeface="Times New Roman"/>
              </a:rPr>
            </a:br>
            <a:r>
              <a:rPr lang="en-GB" sz="1400" b="1" i="0" u="none" strike="noStrike" dirty="0">
                <a:solidFill>
                  <a:srgbClr val="000000"/>
                </a:solidFill>
                <a:highlight>
                  <a:srgbClr val="000000">
                    <a:alpha val="0"/>
                  </a:srgbClr>
                </a:highlight>
                <a:latin typeface="Times New Roman"/>
                <a:cs typeface="Times New Roman"/>
              </a:rPr>
              <a:t>Sudeten</a:t>
            </a:r>
            <a:r>
              <a:rPr lang="en-GB" sz="1600" b="1" i="0" u="none" strike="noStrike" dirty="0">
                <a:solidFill>
                  <a:srgbClr val="000000"/>
                </a:solidFill>
                <a:highlight>
                  <a:srgbClr val="000000">
                    <a:alpha val="0"/>
                  </a:srgbClr>
                </a:highlight>
                <a:latin typeface="Times New Roman"/>
                <a:cs typeface="Times New Roman"/>
              </a:rPr>
              <a:t> </a:t>
            </a:r>
            <a:r>
              <a:rPr lang="en-GB" sz="1400" b="1" i="0" u="none" strike="noStrike" dirty="0">
                <a:solidFill>
                  <a:srgbClr val="000000"/>
                </a:solidFill>
                <a:highlight>
                  <a:srgbClr val="000000">
                    <a:alpha val="0"/>
                  </a:srgbClr>
                </a:highlight>
                <a:latin typeface="Times New Roman"/>
                <a:cs typeface="Times New Roman"/>
              </a:rPr>
              <a:t>German</a:t>
            </a:r>
            <a:endParaRPr lang="cs-CZ" sz="1600" b="0" dirty="0">
              <a:solidFill>
                <a:schemeClr val="tx1"/>
              </a:solidFill>
              <a:latin typeface="Times New Roman" panose="02020603050405020304" pitchFamily="18" charset="0"/>
              <a:cs typeface="Times New Roman" panose="02020603050405020304" pitchFamily="18" charset="0"/>
            </a:endParaRPr>
          </a:p>
        </p:txBody>
      </p:sp>
      <p:sp>
        <p:nvSpPr>
          <p:cNvPr id="9" name="Nadpis 1"/>
          <p:cNvSpPr txBox="1"/>
          <p:nvPr/>
        </p:nvSpPr>
        <p:spPr>
          <a:xfrm>
            <a:off x="634093" y="1385208"/>
            <a:ext cx="7968344" cy="653142"/>
          </a:xfrm>
          <a:prstGeom prst="rect">
            <a:avLst/>
          </a:prstGeom>
        </p:spPr>
        <p:txBody>
          <a:bodyPr vert="horz" lIns="0" tIns="0" rIns="0" bIns="0" rtlCol="0" anchor="t">
            <a:noAutofit/>
          </a:bodyPr>
          <a:lstStyle>
            <a:lvl1pPr algn="l" defTabSz="899952" rtl="0" eaLnBrk="1" latinLnBrk="0" hangingPunct="1">
              <a:lnSpc>
                <a:spcPct val="90000"/>
              </a:lnSpc>
              <a:spcBef>
                <a:spcPct val="0"/>
              </a:spcBef>
              <a:buNone/>
              <a:defRPr sz="2600" b="1" kern="1200">
                <a:solidFill>
                  <a:schemeClr val="accent1"/>
                </a:solidFill>
                <a:latin typeface="Arial" panose="020B0604020202020204" pitchFamily="34" charset="0"/>
                <a:ea typeface="+mj-ea"/>
                <a:cs typeface="Arial" panose="020B0604020202020204" pitchFamily="34" charset="0"/>
              </a:defRPr>
            </a:lvl1pPr>
          </a:lstStyle>
          <a:p>
            <a:pPr algn="ctr" rtl="0"/>
            <a:r>
              <a:rPr lang="en-GB" sz="2600" b="0" i="0" u="none" strike="noStrike">
                <a:solidFill>
                  <a:srgbClr val="000000"/>
                </a:solidFill>
                <a:highlight>
                  <a:srgbClr val="000000">
                    <a:alpha val="0"/>
                  </a:srgbClr>
                </a:highlight>
                <a:latin typeface="Bookman Old Style"/>
              </a:rPr>
              <a:t/>
            </a:r>
            <a:br>
              <a:rPr lang="en-GB" sz="2600" b="0" i="0" u="none" strike="noStrike">
                <a:solidFill>
                  <a:srgbClr val="000000"/>
                </a:solidFill>
                <a:highlight>
                  <a:srgbClr val="000000">
                    <a:alpha val="0"/>
                  </a:srgbClr>
                </a:highlight>
                <a:latin typeface="Bookman Old Style"/>
              </a:rPr>
            </a:br>
            <a:r>
              <a:rPr lang="en-GB" sz="1600" b="1" i="0" u="none" strike="noStrike">
                <a:solidFill>
                  <a:srgbClr val="000000"/>
                </a:solidFill>
                <a:highlight>
                  <a:srgbClr val="000000">
                    <a:alpha val="0"/>
                  </a:srgbClr>
                </a:highlight>
                <a:latin typeface="Bookman Old Style"/>
              </a:rPr>
              <a:t>The First Czechoslovak Republic and Its Party System</a:t>
            </a:r>
          </a:p>
          <a:p>
            <a:pPr algn="ctr"/>
            <a:endParaRPr lang="cs-CZ" sz="1600">
              <a:solidFill>
                <a:schemeClr val="tx1"/>
              </a:solidFill>
              <a:latin typeface="Bookman Old Style" panose="02050604050505020204" pitchFamily="18" charset="0"/>
            </a:endParaRP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8115" y="2155371"/>
            <a:ext cx="2592384" cy="2945722"/>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34" y="3019762"/>
            <a:ext cx="3420322" cy="2368890"/>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236" y="2937302"/>
            <a:ext cx="2169767" cy="2942056"/>
          </a:xfrm>
          <a:prstGeom prst="rect">
            <a:avLst/>
          </a:prstGeom>
        </p:spPr>
      </p:pic>
      <p:sp>
        <p:nvSpPr>
          <p:cNvPr id="8" name="TextovéPole 7"/>
          <p:cNvSpPr txBox="1"/>
          <p:nvPr/>
        </p:nvSpPr>
        <p:spPr>
          <a:xfrm>
            <a:off x="6088115" y="5185716"/>
            <a:ext cx="2592384" cy="276999"/>
          </a:xfrm>
          <a:prstGeom prst="rect">
            <a:avLst/>
          </a:prstGeom>
          <a:noFill/>
        </p:spPr>
        <p:txBody>
          <a:bodyPr wrap="square" rtlCol="0">
            <a:noAutofit/>
          </a:bodyPr>
          <a:lstStyle/>
          <a:p>
            <a:pPr rtl="0"/>
            <a:r>
              <a:rPr lang="en-GB" sz="1200" b="1" i="0" u="none" strike="noStrike">
                <a:highlight>
                  <a:srgbClr val="000000">
                    <a:alpha val="0"/>
                  </a:srgbClr>
                </a:highlight>
                <a:latin typeface="Times New Roman"/>
                <a:cs typeface="Times New Roman"/>
              </a:rPr>
              <a:t>    Konrad HENLEIN (1898–1945) </a:t>
            </a:r>
            <a:endParaRPr lang="cs-CZ" sz="1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1631134"/>
      </p:ext>
    </p:extLst>
  </p:cSld>
  <p:clrMapOvr>
    <a:masterClrMapping/>
  </p:clrMapOvr>
  <p:transition/>
  <p:extLst>
    <p:ext uri="{6950BFC3-D8DA-4A85-94F7-54DA5524770B}">
      <p188:commentRel xmlns="" xmlns:p188="http://schemas.microsoft.com/office/powerpoint/2018/8/main" r:id="rId5"/>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99505" y="1146672"/>
            <a:ext cx="8611986" cy="6894195"/>
          </a:xfrm>
          <a:prstGeom prst="rect">
            <a:avLst/>
          </a:prstGeom>
          <a:noFill/>
        </p:spPr>
        <p:txBody>
          <a:bodyPr wrap="square" rtlCol="0">
            <a:noAutofit/>
          </a:bodyPr>
          <a:lstStyle/>
          <a:p>
            <a:pPr algn="ctr" rtl="0"/>
            <a:r>
              <a:rPr lang="en-GB" sz="2800" b="1" i="0" u="none" strike="noStrike" dirty="0">
                <a:highlight>
                  <a:srgbClr val="000000">
                    <a:alpha val="0"/>
                  </a:srgbClr>
                </a:highlight>
                <a:latin typeface="Bookman Old Style"/>
              </a:rPr>
              <a:t>The Constitutional and Political System of Czechoslovakia, 1945–1948</a:t>
            </a:r>
            <a:endParaRPr lang="cs-CZ" sz="2800" b="1" dirty="0">
              <a:latin typeface="Bookman Old Style" panose="02050604050505020204" pitchFamily="18" charset="0"/>
            </a:endParaRPr>
          </a:p>
          <a:p>
            <a:pPr marL="342900" indent="-342900" rtl="0">
              <a:buFontTx/>
              <a:buChar char="-"/>
            </a:pPr>
            <a:endParaRPr lang="cs-CZ" sz="1400" b="1" i="0" u="sng" strike="noStrike" dirty="0">
              <a:highlight>
                <a:srgbClr val="000000">
                  <a:alpha val="0"/>
                </a:srgbClr>
              </a:highlight>
              <a:latin typeface="Bookman Old Style"/>
            </a:endParaRPr>
          </a:p>
          <a:p>
            <a:pPr marL="342900" indent="-342900" rtl="0">
              <a:buFontTx/>
              <a:buChar char="-"/>
            </a:pPr>
            <a:r>
              <a:rPr lang="en-GB" sz="1400" b="1" i="0" u="sng" strike="noStrike" dirty="0">
                <a:highlight>
                  <a:srgbClr val="000000">
                    <a:alpha val="0"/>
                  </a:srgbClr>
                </a:highlight>
                <a:latin typeface="Bookman Old Style"/>
              </a:rPr>
              <a:t>National Front of Czechs and Slovaks</a:t>
            </a:r>
            <a:r>
              <a:rPr lang="en-GB" sz="1400" b="0" i="0" u="none" strike="noStrike" dirty="0">
                <a:highlight>
                  <a:srgbClr val="000000">
                    <a:alpha val="0"/>
                  </a:srgbClr>
                </a:highlight>
                <a:latin typeface="Bookman Old Style"/>
              </a:rPr>
              <a:t> – officially created on the basis of the </a:t>
            </a:r>
            <a:r>
              <a:rPr lang="en-GB" sz="1400" b="0" i="0" u="none" strike="noStrike" dirty="0" err="1">
                <a:highlight>
                  <a:srgbClr val="000000">
                    <a:alpha val="0"/>
                  </a:srgbClr>
                </a:highlight>
                <a:latin typeface="Bookman Old Style"/>
              </a:rPr>
              <a:t>Košice</a:t>
            </a:r>
            <a:r>
              <a:rPr lang="en-GB" sz="1400" b="0" i="0" u="none" strike="noStrike" dirty="0">
                <a:highlight>
                  <a:srgbClr val="000000">
                    <a:alpha val="0"/>
                  </a:srgbClr>
                </a:highlight>
                <a:latin typeface="Bookman Old Style"/>
              </a:rPr>
              <a:t> government program</a:t>
            </a:r>
            <a:r>
              <a:rPr lang="cs-CZ" sz="1400" b="0" i="0" u="none" strike="noStrike" dirty="0" err="1">
                <a:highlight>
                  <a:srgbClr val="000000">
                    <a:alpha val="0"/>
                  </a:srgbClr>
                </a:highlight>
                <a:latin typeface="Bookman Old Style"/>
              </a:rPr>
              <a:t>me</a:t>
            </a:r>
            <a:r>
              <a:rPr lang="en-GB" sz="1400" b="0" i="0" u="none" strike="noStrike" dirty="0">
                <a:highlight>
                  <a:srgbClr val="000000">
                    <a:alpha val="0"/>
                  </a:srgbClr>
                </a:highlight>
                <a:latin typeface="Bookman Old Style"/>
              </a:rPr>
              <a:t> from 5 April 1945. </a:t>
            </a:r>
            <a:r>
              <a:rPr lang="en-GB" sz="1400" b="0" i="1" u="none" strike="noStrike" dirty="0">
                <a:highlight>
                  <a:srgbClr val="000000">
                    <a:alpha val="0"/>
                  </a:srgbClr>
                </a:highlight>
                <a:latin typeface="Bookman Old Style"/>
              </a:rPr>
              <a:t>Association of </a:t>
            </a:r>
            <a:r>
              <a:rPr lang="cs-CZ" sz="1400" b="0" i="1" u="none" strike="noStrike" dirty="0">
                <a:highlight>
                  <a:srgbClr val="000000">
                    <a:alpha val="0"/>
                  </a:srgbClr>
                </a:highlight>
                <a:latin typeface="Bookman Old Style"/>
              </a:rPr>
              <a:t>p</a:t>
            </a:r>
            <a:r>
              <a:rPr lang="en-GB" sz="1400" b="0" i="1" u="none" strike="noStrike" dirty="0" err="1">
                <a:highlight>
                  <a:srgbClr val="000000">
                    <a:alpha val="0"/>
                  </a:srgbClr>
                </a:highlight>
                <a:latin typeface="Bookman Old Style"/>
              </a:rPr>
              <a:t>olitical</a:t>
            </a:r>
            <a:r>
              <a:rPr lang="en-GB" sz="1400" b="0" i="1" u="none" strike="noStrike" dirty="0">
                <a:highlight>
                  <a:srgbClr val="000000">
                    <a:alpha val="0"/>
                  </a:srgbClr>
                </a:highlight>
                <a:latin typeface="Bookman Old Style"/>
              </a:rPr>
              <a:t> </a:t>
            </a:r>
            <a:r>
              <a:rPr lang="cs-CZ" sz="1400" i="1" dirty="0">
                <a:highlight>
                  <a:srgbClr val="000000">
                    <a:alpha val="0"/>
                  </a:srgbClr>
                </a:highlight>
                <a:latin typeface="Bookman Old Style"/>
              </a:rPr>
              <a:t>p</a:t>
            </a:r>
            <a:r>
              <a:rPr lang="en-GB" sz="1400" b="0" i="1" u="none" strike="noStrike" dirty="0" err="1">
                <a:highlight>
                  <a:srgbClr val="000000">
                    <a:alpha val="0"/>
                  </a:srgbClr>
                </a:highlight>
                <a:latin typeface="Bookman Old Style"/>
              </a:rPr>
              <a:t>arties</a:t>
            </a:r>
            <a:r>
              <a:rPr lang="en-GB" sz="1400" b="0" i="1" u="none" strike="noStrike" dirty="0">
                <a:highlight>
                  <a:srgbClr val="000000">
                    <a:alpha val="0"/>
                  </a:srgbClr>
                </a:highlight>
                <a:latin typeface="Bookman Old Style"/>
              </a:rPr>
              <a:t> and </a:t>
            </a:r>
            <a:r>
              <a:rPr lang="cs-CZ" sz="1400" b="0" i="1" u="none" strike="noStrike" dirty="0">
                <a:highlight>
                  <a:srgbClr val="000000">
                    <a:alpha val="0"/>
                  </a:srgbClr>
                </a:highlight>
                <a:latin typeface="Bookman Old Style"/>
              </a:rPr>
              <a:t>o</a:t>
            </a:r>
            <a:r>
              <a:rPr lang="en-GB" sz="1400" b="0" i="1" u="none" strike="noStrike" dirty="0" err="1">
                <a:highlight>
                  <a:srgbClr val="000000">
                    <a:alpha val="0"/>
                  </a:srgbClr>
                </a:highlight>
                <a:latin typeface="Bookman Old Style"/>
              </a:rPr>
              <a:t>rganizations</a:t>
            </a:r>
            <a:r>
              <a:rPr lang="en-GB" sz="1400" b="0" i="0" u="none" strike="noStrike" dirty="0">
                <a:highlight>
                  <a:srgbClr val="000000">
                    <a:alpha val="0"/>
                  </a:srgbClr>
                </a:highlight>
                <a:latin typeface="Bookman Old Style"/>
              </a:rPr>
              <a:t>. There were no political entities that were allowed to operate outside of the NF platform</a:t>
            </a:r>
            <a:endParaRPr lang="cs-CZ" sz="1400" b="1" u="sng" dirty="0">
              <a:latin typeface="Bookman Old Style" panose="02050604050505020204" pitchFamily="18" charset="0"/>
            </a:endParaRPr>
          </a:p>
          <a:p>
            <a:pPr marL="342900" indent="-342900">
              <a:buFontTx/>
              <a:buChar char="-"/>
            </a:pPr>
            <a:endParaRPr lang="cs-CZ" sz="1400" dirty="0">
              <a:latin typeface="Bookman Old Style" panose="02050604050505020204" pitchFamily="18" charset="0"/>
            </a:endParaRPr>
          </a:p>
          <a:p>
            <a:pPr marL="342900" indent="-342900" rtl="0">
              <a:buFontTx/>
              <a:buChar char="-"/>
            </a:pPr>
            <a:r>
              <a:rPr lang="en-GB" sz="1400" b="1" i="0" u="none" strike="noStrike" dirty="0">
                <a:highlight>
                  <a:srgbClr val="000000">
                    <a:alpha val="0"/>
                  </a:srgbClr>
                </a:highlight>
                <a:latin typeface="Bookman Old Style"/>
              </a:rPr>
              <a:t>Provisional National Assembly of the</a:t>
            </a:r>
            <a:r>
              <a:rPr lang="cs-CZ" sz="1400" b="1" i="0" u="none" strike="noStrike" dirty="0">
                <a:highlight>
                  <a:srgbClr val="000000">
                    <a:alpha val="0"/>
                  </a:srgbClr>
                </a:highlight>
                <a:latin typeface="Bookman Old Style"/>
              </a:rPr>
              <a:t> </a:t>
            </a:r>
            <a:r>
              <a:rPr lang="en-GB" sz="1400" b="1" i="0" u="none" strike="noStrike" dirty="0">
                <a:highlight>
                  <a:srgbClr val="000000">
                    <a:alpha val="0"/>
                  </a:srgbClr>
                </a:highlight>
                <a:latin typeface="Bookman Old Style"/>
              </a:rPr>
              <a:t>Czechoslovak Republic </a:t>
            </a:r>
            <a:r>
              <a:rPr lang="en-GB" sz="1400" b="0" i="0" u="none" strike="noStrike" dirty="0">
                <a:highlight>
                  <a:srgbClr val="000000">
                    <a:alpha val="0"/>
                  </a:srgbClr>
                </a:highlight>
                <a:latin typeface="Bookman Old Style"/>
              </a:rPr>
              <a:t>– from 28 October 1945 to June 1946. The Czechoslovak Parliament became </a:t>
            </a:r>
            <a:r>
              <a:rPr lang="en-GB" sz="1400" b="1" i="0" u="none" strike="noStrike" dirty="0">
                <a:highlight>
                  <a:srgbClr val="000000">
                    <a:alpha val="0"/>
                  </a:srgbClr>
                </a:highlight>
                <a:latin typeface="Bookman Old Style"/>
              </a:rPr>
              <a:t>unicameral</a:t>
            </a:r>
            <a:r>
              <a:rPr lang="en-GB" sz="1400" b="0" i="0" u="none" strike="noStrike" dirty="0">
                <a:highlight>
                  <a:srgbClr val="000000">
                    <a:alpha val="0"/>
                  </a:srgbClr>
                </a:highlight>
                <a:latin typeface="Bookman Old Style"/>
              </a:rPr>
              <a:t> – 300 deputies. NF parties</a:t>
            </a:r>
            <a:r>
              <a:rPr lang="cs-CZ" sz="1400" b="0" i="0" u="none" strike="noStrike" dirty="0">
                <a:highlight>
                  <a:srgbClr val="000000">
                    <a:alpha val="0"/>
                  </a:srgbClr>
                </a:highlight>
                <a:latin typeface="Bookman Old Style"/>
              </a:rPr>
              <a:t> </a:t>
            </a:r>
            <a:r>
              <a:rPr lang="en-GB" sz="1400" b="0" i="0" u="none" strike="noStrike" dirty="0">
                <a:highlight>
                  <a:srgbClr val="000000">
                    <a:alpha val="0"/>
                  </a:srgbClr>
                </a:highlight>
                <a:latin typeface="Bookman Old Style"/>
              </a:rPr>
              <a:t>represented in the PNA – KSČ, ČSL, ČSS, ČSDSD for Czechia, KSS and DSS for Slovakia</a:t>
            </a:r>
          </a:p>
          <a:p>
            <a:pPr marL="342900" indent="-342900">
              <a:buFontTx/>
              <a:buChar char="-"/>
            </a:pPr>
            <a:endParaRPr lang="cs-CZ" sz="1400" b="1" dirty="0">
              <a:latin typeface="Bookman Old Style" panose="02050604050505020204" pitchFamily="18" charset="0"/>
            </a:endParaRPr>
          </a:p>
          <a:p>
            <a:pPr marL="342900" indent="-342900" rtl="0">
              <a:buFontTx/>
              <a:buChar char="-"/>
            </a:pPr>
            <a:r>
              <a:rPr lang="en-GB" sz="1400" b="1" i="0" u="none" strike="noStrike" dirty="0">
                <a:highlight>
                  <a:srgbClr val="000000">
                    <a:alpha val="0"/>
                  </a:srgbClr>
                </a:highlight>
                <a:latin typeface="Bookman Old Style"/>
              </a:rPr>
              <a:t>Constituent National Assembly of the</a:t>
            </a:r>
            <a:r>
              <a:rPr lang="cs-CZ" sz="1400" b="1" i="0" u="none" strike="noStrike" dirty="0">
                <a:highlight>
                  <a:srgbClr val="000000">
                    <a:alpha val="0"/>
                  </a:srgbClr>
                </a:highlight>
                <a:latin typeface="Bookman Old Style"/>
              </a:rPr>
              <a:t> </a:t>
            </a:r>
            <a:r>
              <a:rPr lang="en-GB" sz="1400" b="1" i="0" u="none" strike="noStrike" dirty="0">
                <a:highlight>
                  <a:srgbClr val="000000">
                    <a:alpha val="0"/>
                  </a:srgbClr>
                </a:highlight>
                <a:latin typeface="Bookman Old Style"/>
              </a:rPr>
              <a:t>Czechoslovak Republic </a:t>
            </a:r>
            <a:r>
              <a:rPr lang="en-GB" sz="1400" b="0" i="0" u="none" strike="noStrike" dirty="0">
                <a:highlight>
                  <a:srgbClr val="000000">
                    <a:alpha val="0"/>
                  </a:srgbClr>
                </a:highlight>
                <a:latin typeface="Bookman Old Style"/>
              </a:rPr>
              <a:t>– from June 1946 to 30 May 1948. Formed after the elections in May 1946 – main goal: adoption of a new constitution of the Czechoslovak Republic. 300 deputies.</a:t>
            </a:r>
          </a:p>
          <a:p>
            <a:pPr marL="342900" indent="-342900">
              <a:buFontTx/>
              <a:buChar char="-"/>
            </a:pPr>
            <a:endParaRPr lang="cs-CZ" sz="1400" b="1" dirty="0">
              <a:latin typeface="Bookman Old Style" panose="02050604050505020204" pitchFamily="18" charset="0"/>
            </a:endParaRPr>
          </a:p>
          <a:p>
            <a:pPr marL="342900" indent="-342900" rtl="0">
              <a:buFontTx/>
              <a:buChar char="-"/>
            </a:pPr>
            <a:r>
              <a:rPr lang="en-GB" sz="1400" b="1" i="0" u="none" strike="noStrike" dirty="0">
                <a:highlight>
                  <a:srgbClr val="000000">
                    <a:alpha val="0"/>
                  </a:srgbClr>
                </a:highlight>
                <a:latin typeface="Bookman Old Style"/>
              </a:rPr>
              <a:t>National</a:t>
            </a:r>
            <a:r>
              <a:rPr lang="cs-CZ" sz="1400" b="1" i="0" u="none" strike="noStrike" dirty="0">
                <a:highlight>
                  <a:srgbClr val="000000">
                    <a:alpha val="0"/>
                  </a:srgbClr>
                </a:highlight>
                <a:latin typeface="Bookman Old Style"/>
              </a:rPr>
              <a:t> </a:t>
            </a:r>
            <a:r>
              <a:rPr lang="en-GB" sz="1400" b="1" i="0" u="none" strike="noStrike" dirty="0">
                <a:highlight>
                  <a:srgbClr val="000000">
                    <a:alpha val="0"/>
                  </a:srgbClr>
                </a:highlight>
                <a:latin typeface="Bookman Old Style"/>
              </a:rPr>
              <a:t>Assembly of the</a:t>
            </a:r>
            <a:r>
              <a:rPr lang="cs-CZ" sz="1400" b="1" i="0" u="none" strike="noStrike" dirty="0">
                <a:highlight>
                  <a:srgbClr val="000000">
                    <a:alpha val="0"/>
                  </a:srgbClr>
                </a:highlight>
                <a:latin typeface="Bookman Old Style"/>
              </a:rPr>
              <a:t> </a:t>
            </a:r>
            <a:r>
              <a:rPr lang="en-GB" sz="1400" b="1" i="0" u="none" strike="noStrike" dirty="0">
                <a:highlight>
                  <a:srgbClr val="000000">
                    <a:alpha val="0"/>
                  </a:srgbClr>
                </a:highlight>
                <a:latin typeface="Bookman Old Style"/>
              </a:rPr>
              <a:t>Czechoslovak Republic </a:t>
            </a:r>
            <a:r>
              <a:rPr lang="en-GB" sz="1400" b="0" i="0" u="none" strike="noStrike" dirty="0">
                <a:highlight>
                  <a:srgbClr val="000000">
                    <a:alpha val="0"/>
                  </a:srgbClr>
                </a:highlight>
                <a:latin typeface="Bookman Old Style"/>
              </a:rPr>
              <a:t>– competence from 30 May 1948 to 1960. Created on the basis of the new constitution of 9 May 1948. Revived NF – KSČ, ČSS, ČSL, KSS, </a:t>
            </a:r>
            <a:r>
              <a:rPr lang="cs-CZ" sz="1400" dirty="0">
                <a:highlight>
                  <a:srgbClr val="000000">
                    <a:alpha val="0"/>
                  </a:srgbClr>
                </a:highlight>
                <a:latin typeface="Bookman Old Style"/>
              </a:rPr>
              <a:t>Party </a:t>
            </a:r>
            <a:r>
              <a:rPr lang="cs-CZ" sz="1400" dirty="0" err="1">
                <a:highlight>
                  <a:srgbClr val="000000">
                    <a:alpha val="0"/>
                  </a:srgbClr>
                </a:highlight>
                <a:latin typeface="Bookman Old Style"/>
              </a:rPr>
              <a:t>of</a:t>
            </a:r>
            <a:r>
              <a:rPr lang="cs-CZ" sz="1400" dirty="0">
                <a:highlight>
                  <a:srgbClr val="000000">
                    <a:alpha val="0"/>
                  </a:srgbClr>
                </a:highlight>
                <a:latin typeface="Bookman Old Style"/>
              </a:rPr>
              <a:t> </a:t>
            </a:r>
            <a:r>
              <a:rPr lang="cs-CZ" sz="1400" dirty="0" err="1">
                <a:highlight>
                  <a:srgbClr val="000000">
                    <a:alpha val="0"/>
                  </a:srgbClr>
                </a:highlight>
                <a:latin typeface="Bookman Old Style"/>
              </a:rPr>
              <a:t>Slovak</a:t>
            </a:r>
            <a:r>
              <a:rPr lang="cs-CZ" sz="1400" dirty="0">
                <a:highlight>
                  <a:srgbClr val="000000">
                    <a:alpha val="0"/>
                  </a:srgbClr>
                </a:highlight>
                <a:latin typeface="Bookman Old Style"/>
              </a:rPr>
              <a:t> Revival</a:t>
            </a:r>
            <a:r>
              <a:rPr lang="en-GB" sz="1400" b="0" i="0" u="none" strike="noStrike" dirty="0">
                <a:highlight>
                  <a:srgbClr val="000000">
                    <a:alpha val="0"/>
                  </a:srgbClr>
                </a:highlight>
                <a:latin typeface="Bookman Old Style"/>
              </a:rPr>
              <a:t> and </a:t>
            </a:r>
            <a:r>
              <a:rPr lang="cs-CZ" sz="1400" b="0" i="0" u="none" strike="noStrike" dirty="0" err="1">
                <a:highlight>
                  <a:srgbClr val="000000">
                    <a:alpha val="0"/>
                  </a:srgbClr>
                </a:highlight>
                <a:latin typeface="Bookman Old Style"/>
              </a:rPr>
              <a:t>Freedom</a:t>
            </a:r>
            <a:r>
              <a:rPr lang="cs-CZ" sz="1400" b="0" i="0" u="none" strike="noStrike" dirty="0">
                <a:highlight>
                  <a:srgbClr val="000000">
                    <a:alpha val="0"/>
                  </a:srgbClr>
                </a:highlight>
                <a:latin typeface="Bookman Old Style"/>
              </a:rPr>
              <a:t> Party</a:t>
            </a:r>
            <a:endParaRPr lang="cs-CZ" sz="1400" dirty="0">
              <a:latin typeface="Bookman Old Style" panose="02050604050505020204" pitchFamily="18" charset="0"/>
            </a:endParaRPr>
          </a:p>
          <a:p>
            <a:pPr marL="342900" indent="-342900">
              <a:buFontTx/>
              <a:buChar char="-"/>
            </a:pPr>
            <a:endParaRPr lang="cs-CZ" sz="1400" dirty="0">
              <a:latin typeface="Bookman Old Style" panose="02050604050505020204" pitchFamily="18" charset="0"/>
            </a:endParaRPr>
          </a:p>
          <a:p>
            <a:pPr marL="342900" indent="-342900" rtl="0">
              <a:buFontTx/>
              <a:buChar char="-"/>
            </a:pPr>
            <a:r>
              <a:rPr lang="en-GB" sz="1400" b="1" i="0" u="none" strike="noStrike" dirty="0">
                <a:highlight>
                  <a:srgbClr val="000000">
                    <a:alpha val="0"/>
                  </a:srgbClr>
                </a:highlight>
                <a:latin typeface="Bookman Old Style"/>
              </a:rPr>
              <a:t>SLOVAKIA:</a:t>
            </a:r>
            <a:r>
              <a:rPr lang="en-GB" sz="1400" b="0" i="0" u="none" strike="noStrike" dirty="0">
                <a:highlight>
                  <a:srgbClr val="000000">
                    <a:alpha val="0"/>
                  </a:srgbClr>
                </a:highlight>
                <a:latin typeface="Bookman Old Style"/>
              </a:rPr>
              <a:t> </a:t>
            </a:r>
            <a:r>
              <a:rPr lang="en-GB" sz="1400" b="1" i="1" u="none" strike="noStrike" dirty="0">
                <a:highlight>
                  <a:srgbClr val="000000">
                    <a:alpha val="0"/>
                  </a:srgbClr>
                </a:highlight>
                <a:latin typeface="Bookman Old Style"/>
              </a:rPr>
              <a:t>Slovak National Council (SNC)</a:t>
            </a:r>
            <a:r>
              <a:rPr lang="en-GB" sz="1400" b="0" i="0" u="none" strike="noStrike" dirty="0">
                <a:highlight>
                  <a:srgbClr val="000000">
                    <a:alpha val="0"/>
                  </a:srgbClr>
                </a:highlight>
                <a:latin typeface="Bookman Old Style"/>
              </a:rPr>
              <a:t> </a:t>
            </a:r>
            <a:r>
              <a:rPr lang="en-GB" sz="1400" b="0" i="1" u="none" strike="noStrike" dirty="0">
                <a:highlight>
                  <a:srgbClr val="000000">
                    <a:alpha val="0"/>
                  </a:srgbClr>
                </a:highlight>
                <a:latin typeface="Bookman Old Style"/>
              </a:rPr>
              <a:t>–</a:t>
            </a:r>
            <a:r>
              <a:rPr lang="en-GB" sz="1400" b="0" i="0" u="none" strike="noStrike" dirty="0">
                <a:highlight>
                  <a:srgbClr val="000000">
                    <a:alpha val="0"/>
                  </a:srgbClr>
                </a:highlight>
                <a:latin typeface="Bookman Old Style"/>
              </a:rPr>
              <a:t> </a:t>
            </a:r>
            <a:r>
              <a:rPr lang="en-GB" sz="1400" b="0" i="0" u="none" strike="noStrike" dirty="0" err="1">
                <a:highlight>
                  <a:srgbClr val="000000">
                    <a:alpha val="0"/>
                  </a:srgbClr>
                </a:highlight>
                <a:latin typeface="Bookman Old Style"/>
              </a:rPr>
              <a:t>est</a:t>
            </a:r>
            <a:r>
              <a:rPr lang="cs-CZ" sz="1400" b="0" i="0" u="none" strike="noStrike" dirty="0">
                <a:highlight>
                  <a:srgbClr val="000000">
                    <a:alpha val="0"/>
                  </a:srgbClr>
                </a:highlight>
                <a:latin typeface="Bookman Old Style"/>
              </a:rPr>
              <a:t>.</a:t>
            </a:r>
            <a:r>
              <a:rPr lang="en-GB" sz="1400" b="0" i="0" u="none" strike="noStrike" dirty="0">
                <a:highlight>
                  <a:srgbClr val="000000">
                    <a:alpha val="0"/>
                  </a:srgbClr>
                </a:highlight>
                <a:latin typeface="Bookman Old Style"/>
              </a:rPr>
              <a:t> 1944</a:t>
            </a:r>
            <a:r>
              <a:rPr lang="cs-CZ" sz="1400" b="0" i="0" u="none" strike="noStrike" dirty="0">
                <a:highlight>
                  <a:srgbClr val="000000">
                    <a:alpha val="0"/>
                  </a:srgbClr>
                </a:highlight>
                <a:latin typeface="Bookman Old Style"/>
              </a:rPr>
              <a:t>,</a:t>
            </a:r>
            <a:r>
              <a:rPr lang="cs-CZ" sz="1400" dirty="0">
                <a:highlight>
                  <a:srgbClr val="000000">
                    <a:alpha val="0"/>
                  </a:srgbClr>
                </a:highlight>
                <a:latin typeface="Bookman Old Style"/>
              </a:rPr>
              <a:t> </a:t>
            </a:r>
            <a:r>
              <a:rPr lang="cs-CZ" sz="1400" dirty="0" err="1">
                <a:highlight>
                  <a:srgbClr val="000000">
                    <a:alpha val="0"/>
                  </a:srgbClr>
                </a:highlight>
                <a:latin typeface="Bookman Old Style"/>
              </a:rPr>
              <a:t>during</a:t>
            </a:r>
            <a:r>
              <a:rPr lang="cs-CZ" sz="1400" dirty="0">
                <a:highlight>
                  <a:srgbClr val="000000">
                    <a:alpha val="0"/>
                  </a:srgbClr>
                </a:highlight>
                <a:latin typeface="Bookman Old Style"/>
              </a:rPr>
              <a:t> </a:t>
            </a:r>
            <a:r>
              <a:rPr lang="en-GB" sz="1400" b="0" i="0" u="none" strike="noStrike" dirty="0">
                <a:highlight>
                  <a:srgbClr val="000000">
                    <a:alpha val="0"/>
                  </a:srgbClr>
                </a:highlight>
                <a:latin typeface="Bookman Old Style"/>
              </a:rPr>
              <a:t>S</a:t>
            </a:r>
            <a:r>
              <a:rPr lang="cs-CZ" sz="1400" b="0" i="0" u="none" strike="noStrike" dirty="0" err="1">
                <a:highlight>
                  <a:srgbClr val="000000">
                    <a:alpha val="0"/>
                  </a:srgbClr>
                </a:highlight>
                <a:latin typeface="Bookman Old Style"/>
              </a:rPr>
              <a:t>lovak</a:t>
            </a:r>
            <a:r>
              <a:rPr lang="cs-CZ" sz="1400" b="0" i="0" u="none" strike="noStrike" dirty="0">
                <a:highlight>
                  <a:srgbClr val="000000">
                    <a:alpha val="0"/>
                  </a:srgbClr>
                </a:highlight>
                <a:latin typeface="Bookman Old Style"/>
              </a:rPr>
              <a:t> </a:t>
            </a:r>
            <a:r>
              <a:rPr lang="cs-CZ" sz="1400" b="0" i="0" u="none" strike="noStrike" dirty="0" err="1">
                <a:highlight>
                  <a:srgbClr val="000000">
                    <a:alpha val="0"/>
                  </a:srgbClr>
                </a:highlight>
                <a:latin typeface="Bookman Old Style"/>
              </a:rPr>
              <a:t>National</a:t>
            </a:r>
            <a:r>
              <a:rPr lang="cs-CZ" sz="1400" b="0" i="0" u="none" strike="noStrike" dirty="0">
                <a:highlight>
                  <a:srgbClr val="000000">
                    <a:alpha val="0"/>
                  </a:srgbClr>
                </a:highlight>
                <a:latin typeface="Bookman Old Style"/>
              </a:rPr>
              <a:t> </a:t>
            </a:r>
            <a:r>
              <a:rPr lang="cs-CZ" sz="1400" b="0" i="0" u="none" strike="noStrike" dirty="0" err="1">
                <a:highlight>
                  <a:srgbClr val="000000">
                    <a:alpha val="0"/>
                  </a:srgbClr>
                </a:highlight>
                <a:latin typeface="Bookman Old Style"/>
              </a:rPr>
              <a:t>Uprising</a:t>
            </a:r>
            <a:endParaRPr lang="en-GB" sz="1400" b="0" i="0" u="none" strike="noStrike" dirty="0">
              <a:highlight>
                <a:srgbClr val="000000">
                  <a:alpha val="0"/>
                </a:srgbClr>
              </a:highlight>
              <a:latin typeface="Bookman Old Style"/>
            </a:endParaRPr>
          </a:p>
          <a:p>
            <a:pPr rtl="0"/>
            <a:r>
              <a:rPr lang="en-GB" sz="1400" b="0" i="1" u="none" strike="noStrike" dirty="0">
                <a:highlight>
                  <a:srgbClr val="000000">
                    <a:alpha val="0"/>
                  </a:srgbClr>
                </a:highlight>
                <a:latin typeface="Bookman Old Style"/>
              </a:rPr>
              <a:t>                          </a:t>
            </a:r>
            <a:r>
              <a:rPr lang="en-GB" sz="1400" b="1" i="1" u="none" strike="noStrike" dirty="0">
                <a:highlight>
                  <a:srgbClr val="000000">
                    <a:alpha val="0"/>
                  </a:srgbClr>
                </a:highlight>
                <a:latin typeface="Bookman Old Style"/>
              </a:rPr>
              <a:t>Board</a:t>
            </a:r>
            <a:r>
              <a:rPr lang="cs-CZ" sz="1400" b="1" i="1" u="none" strike="noStrike" dirty="0">
                <a:highlight>
                  <a:srgbClr val="000000">
                    <a:alpha val="0"/>
                  </a:srgbClr>
                </a:highlight>
                <a:latin typeface="Bookman Old Style"/>
              </a:rPr>
              <a:t> </a:t>
            </a:r>
            <a:r>
              <a:rPr lang="en-GB" sz="1400" b="1" i="1" u="none" strike="noStrike" dirty="0">
                <a:highlight>
                  <a:srgbClr val="000000">
                    <a:alpha val="0"/>
                  </a:srgbClr>
                </a:highlight>
                <a:latin typeface="Bookman Old Style"/>
              </a:rPr>
              <a:t>of Commissioners</a:t>
            </a:r>
            <a:r>
              <a:rPr lang="en-GB" sz="1400" b="1" i="0" u="none" strike="noStrike" dirty="0">
                <a:highlight>
                  <a:srgbClr val="000000">
                    <a:alpha val="0"/>
                  </a:srgbClr>
                </a:highlight>
                <a:latin typeface="Bookman Old Style"/>
              </a:rPr>
              <a:t> </a:t>
            </a:r>
            <a:r>
              <a:rPr lang="en-GB" sz="1400" b="0" i="0" u="none" strike="noStrike" dirty="0">
                <a:highlight>
                  <a:srgbClr val="000000">
                    <a:alpha val="0"/>
                  </a:srgbClr>
                </a:highlight>
                <a:latin typeface="Bookman Old Style"/>
              </a:rPr>
              <a:t>– </a:t>
            </a:r>
            <a:r>
              <a:rPr lang="cs-CZ" sz="1400" b="0" i="0" u="none" strike="noStrike" dirty="0" err="1">
                <a:highlight>
                  <a:srgbClr val="000000">
                    <a:alpha val="0"/>
                  </a:srgbClr>
                </a:highlight>
                <a:latin typeface="Bookman Old Style"/>
              </a:rPr>
              <a:t>est</a:t>
            </a:r>
            <a:r>
              <a:rPr lang="cs-CZ" sz="1400" b="0" i="0" u="none" strike="noStrike" dirty="0">
                <a:highlight>
                  <a:srgbClr val="000000">
                    <a:alpha val="0"/>
                  </a:srgbClr>
                </a:highlight>
                <a:latin typeface="Bookman Old Style"/>
              </a:rPr>
              <a:t>. </a:t>
            </a:r>
            <a:r>
              <a:rPr lang="en-GB" sz="1400" b="0" i="0" u="none" strike="noStrike" dirty="0">
                <a:highlight>
                  <a:srgbClr val="000000">
                    <a:alpha val="0"/>
                  </a:srgbClr>
                </a:highlight>
                <a:latin typeface="Bookman Old Style"/>
              </a:rPr>
              <a:t>1945, de fact</a:t>
            </a:r>
            <a:r>
              <a:rPr lang="cs-CZ" sz="1400" b="0" i="0" u="none" strike="noStrike" dirty="0">
                <a:highlight>
                  <a:srgbClr val="000000">
                    <a:alpha val="0"/>
                  </a:srgbClr>
                </a:highlight>
                <a:latin typeface="Bookman Old Style"/>
              </a:rPr>
              <a:t>o</a:t>
            </a:r>
            <a:r>
              <a:rPr lang="cs-CZ" sz="1400" dirty="0">
                <a:highlight>
                  <a:srgbClr val="000000">
                    <a:alpha val="0"/>
                  </a:srgbClr>
                </a:highlight>
                <a:latin typeface="Bookman Old Style"/>
              </a:rPr>
              <a:t> </a:t>
            </a:r>
            <a:r>
              <a:rPr lang="cs-CZ" sz="1400" dirty="0" err="1">
                <a:highlight>
                  <a:srgbClr val="000000">
                    <a:alpha val="0"/>
                  </a:srgbClr>
                </a:highlight>
                <a:latin typeface="Bookman Old Style"/>
              </a:rPr>
              <a:t>autonomous</a:t>
            </a:r>
            <a:r>
              <a:rPr lang="en-GB" sz="1400" b="0" i="0" u="none" strike="noStrike" dirty="0">
                <a:highlight>
                  <a:srgbClr val="000000">
                    <a:alpha val="0"/>
                  </a:srgbClr>
                </a:highlight>
                <a:latin typeface="Bookman Old Style"/>
              </a:rPr>
              <a:t> S</a:t>
            </a:r>
            <a:r>
              <a:rPr lang="cs-CZ" sz="1400" b="0" i="0" u="none" strike="noStrike" dirty="0" err="1">
                <a:highlight>
                  <a:srgbClr val="000000">
                    <a:alpha val="0"/>
                  </a:srgbClr>
                </a:highlight>
                <a:latin typeface="Bookman Old Style"/>
              </a:rPr>
              <a:t>lovak</a:t>
            </a:r>
            <a:r>
              <a:rPr lang="cs-CZ" sz="1400" b="0" i="0" u="none" strike="noStrike" dirty="0">
                <a:highlight>
                  <a:srgbClr val="000000">
                    <a:alpha val="0"/>
                  </a:srgbClr>
                </a:highlight>
                <a:latin typeface="Bookman Old Style"/>
              </a:rPr>
              <a:t> </a:t>
            </a:r>
            <a:r>
              <a:rPr lang="en-GB" sz="1400" b="0" i="0" u="none" strike="noStrike" dirty="0">
                <a:highlight>
                  <a:srgbClr val="000000">
                    <a:alpha val="0"/>
                  </a:srgbClr>
                </a:highlight>
                <a:latin typeface="Bookman Old Style"/>
              </a:rPr>
              <a:t>government</a:t>
            </a:r>
          </a:p>
          <a:p>
            <a:pPr marL="342900" indent="-342900">
              <a:buFontTx/>
              <a:buChar char="-"/>
            </a:pPr>
            <a:endParaRPr lang="cs-CZ" sz="1400" b="1" dirty="0">
              <a:latin typeface="Bookman Old Style" panose="02050604050505020204" pitchFamily="18" charset="0"/>
            </a:endParaRPr>
          </a:p>
          <a:p>
            <a:pPr marL="342900" indent="-342900">
              <a:buFontTx/>
              <a:buChar char="-"/>
            </a:pPr>
            <a:endParaRPr lang="cs-CZ" sz="1600" i="1" dirty="0">
              <a:latin typeface="Bookman Old Style" panose="02050604050505020204" pitchFamily="18" charset="0"/>
            </a:endParaRPr>
          </a:p>
          <a:p>
            <a:endParaRPr lang="cs-CZ" sz="1600" dirty="0">
              <a:latin typeface="Bookman Old Style" panose="02050604050505020204" pitchFamily="18" charset="0"/>
            </a:endParaRPr>
          </a:p>
          <a:p>
            <a:endParaRPr lang="cs-CZ" sz="1600" dirty="0">
              <a:latin typeface="Bookman Old Style" panose="02050604050505020204" pitchFamily="18" charset="0"/>
            </a:endParaRPr>
          </a:p>
          <a:p>
            <a:pPr marL="285750" indent="-285750">
              <a:buFont typeface="Bookman Old Style" panose="02050604050505020204" pitchFamily="18" charset="0"/>
              <a:buChar char="-"/>
            </a:pPr>
            <a:endParaRPr lang="cs-CZ" sz="1600" i="1" dirty="0">
              <a:latin typeface="Bookman Old Style" panose="02050604050505020204" pitchFamily="18" charset="0"/>
            </a:endParaRPr>
          </a:p>
        </p:txBody>
      </p:sp>
    </p:spTree>
    <p:extLst>
      <p:ext uri="{BB962C8B-B14F-4D97-AF65-F5344CB8AC3E}">
        <p14:creationId xmlns:p14="http://schemas.microsoft.com/office/powerpoint/2010/main" val="1721358534"/>
      </p:ext>
    </p:extLst>
  </p:cSld>
  <p:clrMapOvr>
    <a:masterClrMapping/>
  </p:clrMapOvr>
  <p:transition/>
  <p:extLst>
    <p:ext uri="{6950BFC3-D8DA-4A85-94F7-54DA5524770B}">
      <p188:commentRel xmlns=""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99505" y="1146672"/>
            <a:ext cx="8611986" cy="6463308"/>
          </a:xfrm>
          <a:prstGeom prst="rect">
            <a:avLst/>
          </a:prstGeom>
          <a:noFill/>
        </p:spPr>
        <p:txBody>
          <a:bodyPr wrap="square" rtlCol="0">
            <a:noAutofit/>
          </a:bodyPr>
          <a:lstStyle/>
          <a:p>
            <a:pPr algn="ctr" rtl="0"/>
            <a:r>
              <a:rPr lang="en-GB" sz="2800" b="1" i="0" u="none" strike="noStrike" dirty="0">
                <a:highlight>
                  <a:srgbClr val="000000">
                    <a:alpha val="0"/>
                  </a:srgbClr>
                </a:highlight>
                <a:latin typeface="Bookman Old Style"/>
              </a:rPr>
              <a:t>The Constitutional and Political System of Czechoslovakia, 1945–1989 </a:t>
            </a:r>
          </a:p>
          <a:p>
            <a:pPr marL="342900" indent="-342900" rtl="0">
              <a:buFontTx/>
              <a:buChar char="-"/>
            </a:pPr>
            <a:r>
              <a:rPr lang="en-GB" sz="1800" b="1" i="0" u="sng" strike="noStrike" dirty="0" smtClean="0">
                <a:highlight>
                  <a:srgbClr val="000000">
                    <a:alpha val="0"/>
                  </a:srgbClr>
                </a:highlight>
                <a:latin typeface="Bookman Old Style"/>
              </a:rPr>
              <a:t>The </a:t>
            </a:r>
            <a:r>
              <a:rPr lang="en-GB" sz="1800" b="1" i="0" u="sng" strike="noStrike" dirty="0">
                <a:highlight>
                  <a:srgbClr val="000000">
                    <a:alpha val="0"/>
                  </a:srgbClr>
                </a:highlight>
                <a:latin typeface="Bookman Old Style"/>
              </a:rPr>
              <a:t>Constitution of the Czechoslovak Republic – the so-called Ninth-of-May Constitution</a:t>
            </a:r>
            <a:r>
              <a:rPr lang="en-GB" sz="1800" b="0" i="0" u="none" strike="noStrike" dirty="0">
                <a:highlight>
                  <a:srgbClr val="000000">
                    <a:alpha val="0"/>
                  </a:srgbClr>
                </a:highlight>
                <a:latin typeface="Bookman Old Style"/>
              </a:rPr>
              <a:t> – adopted by the CNA on 9 May 1948. It repealed the constitutional charter of 1948. Formally maintaining a pluralistic system. It was largely inspired by the USSR Constitution of 1936.</a:t>
            </a:r>
          </a:p>
          <a:p>
            <a:endParaRPr lang="cs-CZ" sz="900" b="1" u="sng" dirty="0">
              <a:latin typeface="Bookman Old Style" panose="02050604050505020204" pitchFamily="18" charset="0"/>
            </a:endParaRPr>
          </a:p>
          <a:p>
            <a:pPr marL="342900" indent="-342900" rtl="0">
              <a:buFontTx/>
              <a:buChar char="-"/>
            </a:pPr>
            <a:r>
              <a:rPr lang="en-GB" sz="1600" b="1" i="0" u="none" strike="noStrike" dirty="0">
                <a:highlight>
                  <a:srgbClr val="000000">
                    <a:alpha val="0"/>
                  </a:srgbClr>
                </a:highlight>
                <a:latin typeface="Bookman Old Style"/>
              </a:rPr>
              <a:t>Structure of the constitution:</a:t>
            </a:r>
          </a:p>
          <a:p>
            <a:pPr lvl="1"/>
            <a:r>
              <a:rPr lang="en-GB" sz="1600" b="0" i="1" u="none" strike="noStrike" dirty="0">
                <a:highlight>
                  <a:srgbClr val="000000">
                    <a:alpha val="0"/>
                  </a:srgbClr>
                </a:highlight>
                <a:latin typeface="Bookman Old Style"/>
              </a:rPr>
              <a:t>- </a:t>
            </a:r>
            <a:r>
              <a:rPr lang="en-GB" sz="1400" b="0" i="1" u="none" strike="noStrike" dirty="0">
                <a:highlight>
                  <a:srgbClr val="000000">
                    <a:alpha val="0"/>
                  </a:srgbClr>
                </a:highlight>
                <a:latin typeface="Bookman Old Style"/>
              </a:rPr>
              <a:t>Declaration</a:t>
            </a:r>
            <a:endParaRPr lang="cs-CZ" sz="1400" i="1" dirty="0">
              <a:latin typeface="Bookman Old Style" panose="02050604050505020204" pitchFamily="18" charset="0"/>
            </a:endParaRPr>
          </a:p>
          <a:p>
            <a:pPr lvl="1"/>
            <a:r>
              <a:rPr lang="en-GB" sz="1400" b="0" i="1" u="none" strike="noStrike" dirty="0">
                <a:highlight>
                  <a:srgbClr val="000000">
                    <a:alpha val="0"/>
                  </a:srgbClr>
                </a:highlight>
                <a:latin typeface="Bookman Old Style"/>
              </a:rPr>
              <a:t>- Fundamental Articles -</a:t>
            </a:r>
            <a:r>
              <a:rPr lang="en-GB" sz="1400" b="0" i="0" u="none" strike="noStrike" dirty="0">
                <a:highlight>
                  <a:srgbClr val="000000">
                    <a:alpha val="0"/>
                  </a:srgbClr>
                </a:highlight>
                <a:latin typeface="Bookman Old Style"/>
              </a:rPr>
              <a:t> Czechoslovak Republic, a democratic people's state of two</a:t>
            </a:r>
            <a:r>
              <a:rPr lang="cs-CZ" sz="1400" dirty="0">
                <a:highlight>
                  <a:srgbClr val="000000">
                    <a:alpha val="0"/>
                  </a:srgbClr>
                </a:highlight>
                <a:latin typeface="Bookman Old Style"/>
              </a:rPr>
              <a:t> </a:t>
            </a:r>
            <a:r>
              <a:rPr lang="en-GB" sz="1400" b="0" i="0" u="none" strike="noStrike" dirty="0">
                <a:highlight>
                  <a:srgbClr val="000000">
                    <a:alpha val="0"/>
                  </a:srgbClr>
                </a:highlight>
                <a:latin typeface="Bookman Old Style"/>
              </a:rPr>
              <a:t>equal nations, Czechs and Slovaks</a:t>
            </a:r>
            <a:endParaRPr lang="cs-CZ" sz="1400" dirty="0">
              <a:latin typeface="Bookman Old Style" panose="02050604050505020204" pitchFamily="18" charset="0"/>
            </a:endParaRPr>
          </a:p>
          <a:p>
            <a:pPr lvl="1"/>
            <a:r>
              <a:rPr lang="en-GB" sz="1400" b="0" i="1" u="none" strike="noStrike" dirty="0">
                <a:highlight>
                  <a:srgbClr val="000000">
                    <a:alpha val="0"/>
                  </a:srgbClr>
                </a:highlight>
                <a:latin typeface="Bookman Old Style"/>
              </a:rPr>
              <a:t>- Detailed Provisions</a:t>
            </a:r>
          </a:p>
          <a:p>
            <a:pPr lvl="1"/>
            <a:r>
              <a:rPr lang="en-GB" sz="1400" b="0" i="1" u="none" strike="noStrike" dirty="0">
                <a:highlight>
                  <a:srgbClr val="000000">
                    <a:alpha val="0"/>
                  </a:srgbClr>
                </a:highlight>
                <a:latin typeface="Bookman Old Style"/>
              </a:rPr>
              <a:t>- Rights</a:t>
            </a:r>
            <a:r>
              <a:rPr lang="cs-CZ" sz="1400" b="0" i="1" u="none" strike="noStrike" dirty="0">
                <a:highlight>
                  <a:srgbClr val="000000">
                    <a:alpha val="0"/>
                  </a:srgbClr>
                </a:highlight>
                <a:latin typeface="Bookman Old Style"/>
              </a:rPr>
              <a:t> </a:t>
            </a:r>
            <a:r>
              <a:rPr lang="en-GB" sz="1400" b="0" i="1" u="none" strike="noStrike" dirty="0">
                <a:highlight>
                  <a:srgbClr val="000000">
                    <a:alpha val="0"/>
                  </a:srgbClr>
                </a:highlight>
                <a:latin typeface="Bookman Old Style"/>
              </a:rPr>
              <a:t>and </a:t>
            </a:r>
            <a:r>
              <a:rPr lang="cs-CZ" sz="1400" b="0" i="1" u="none" strike="noStrike" dirty="0">
                <a:highlight>
                  <a:srgbClr val="000000">
                    <a:alpha val="0"/>
                  </a:srgbClr>
                </a:highlight>
                <a:latin typeface="Bookman Old Style"/>
              </a:rPr>
              <a:t>D</a:t>
            </a:r>
            <a:r>
              <a:rPr lang="en-GB" sz="1400" b="0" i="1" u="none" strike="noStrike" dirty="0" err="1">
                <a:highlight>
                  <a:srgbClr val="000000">
                    <a:alpha val="0"/>
                  </a:srgbClr>
                </a:highlight>
                <a:latin typeface="Bookman Old Style"/>
              </a:rPr>
              <a:t>uties</a:t>
            </a:r>
            <a:r>
              <a:rPr lang="cs-CZ" sz="1400" b="0" i="1" u="none" strike="noStrike" dirty="0">
                <a:highlight>
                  <a:srgbClr val="000000">
                    <a:alpha val="0"/>
                  </a:srgbClr>
                </a:highlight>
                <a:latin typeface="Bookman Old Style"/>
              </a:rPr>
              <a:t> </a:t>
            </a:r>
            <a:r>
              <a:rPr lang="en-GB" sz="1400" b="0" i="1" u="none" strike="noStrike" dirty="0">
                <a:highlight>
                  <a:srgbClr val="000000">
                    <a:alpha val="0"/>
                  </a:srgbClr>
                </a:highlight>
                <a:latin typeface="Bookman Old Style"/>
              </a:rPr>
              <a:t>of </a:t>
            </a:r>
            <a:r>
              <a:rPr lang="cs-CZ" sz="1400" i="1" dirty="0">
                <a:highlight>
                  <a:srgbClr val="000000">
                    <a:alpha val="0"/>
                  </a:srgbClr>
                </a:highlight>
                <a:latin typeface="Bookman Old Style"/>
              </a:rPr>
              <a:t>C</a:t>
            </a:r>
            <a:r>
              <a:rPr lang="en-GB" sz="1400" b="0" i="1" u="none" strike="noStrike" dirty="0" err="1">
                <a:highlight>
                  <a:srgbClr val="000000">
                    <a:alpha val="0"/>
                  </a:srgbClr>
                </a:highlight>
                <a:latin typeface="Bookman Old Style"/>
              </a:rPr>
              <a:t>itizens</a:t>
            </a:r>
            <a:r>
              <a:rPr lang="en-GB" sz="1400" b="0" i="1" u="none" strike="noStrike" dirty="0">
                <a:highlight>
                  <a:srgbClr val="000000">
                    <a:alpha val="0"/>
                  </a:srgbClr>
                </a:highlight>
                <a:latin typeface="Bookman Old Style"/>
              </a:rPr>
              <a:t> –</a:t>
            </a:r>
            <a:r>
              <a:rPr lang="en-GB" sz="1400" b="0" i="0" u="none" strike="noStrike" dirty="0">
                <a:highlight>
                  <a:srgbClr val="000000">
                    <a:alpha val="0"/>
                  </a:srgbClr>
                </a:highlight>
                <a:latin typeface="Bookman Old Style"/>
              </a:rPr>
              <a:t> guarantee of all fundamental rights and liberties of the individual</a:t>
            </a:r>
            <a:endParaRPr lang="cs-CZ" sz="1400" dirty="0">
              <a:latin typeface="Bookman Old Style" panose="02050604050505020204" pitchFamily="18" charset="0"/>
            </a:endParaRPr>
          </a:p>
          <a:p>
            <a:pPr lvl="1"/>
            <a:r>
              <a:rPr lang="en-GB" sz="1400" b="0" i="1" u="none" strike="noStrike" dirty="0">
                <a:highlight>
                  <a:srgbClr val="000000">
                    <a:alpha val="0"/>
                  </a:srgbClr>
                </a:highlight>
                <a:latin typeface="Bookman Old Style"/>
              </a:rPr>
              <a:t>- National Assembly</a:t>
            </a:r>
          </a:p>
          <a:p>
            <a:pPr lvl="1"/>
            <a:r>
              <a:rPr lang="en-GB" sz="1400" b="0" i="1" u="none" strike="noStrike" dirty="0">
                <a:highlight>
                  <a:srgbClr val="000000">
                    <a:alpha val="0"/>
                  </a:srgbClr>
                </a:highlight>
                <a:latin typeface="Bookman Old Style"/>
              </a:rPr>
              <a:t>- President of the Republic</a:t>
            </a:r>
            <a:endParaRPr lang="cs-CZ" sz="1400" i="1" dirty="0">
              <a:highlight>
                <a:srgbClr val="000000">
                  <a:alpha val="0"/>
                </a:srgbClr>
              </a:highlight>
              <a:latin typeface="Bookman Old Style"/>
            </a:endParaRPr>
          </a:p>
          <a:p>
            <a:pPr lvl="1"/>
            <a:r>
              <a:rPr lang="en-GB" sz="1400" b="0" i="1" u="none" strike="noStrike" dirty="0">
                <a:highlight>
                  <a:srgbClr val="000000">
                    <a:alpha val="0"/>
                  </a:srgbClr>
                </a:highlight>
                <a:latin typeface="Bookman Old Style"/>
              </a:rPr>
              <a:t>- Government</a:t>
            </a:r>
            <a:endParaRPr lang="cs-CZ" sz="1400" i="1" dirty="0">
              <a:latin typeface="Bookman Old Style" panose="02050604050505020204" pitchFamily="18" charset="0"/>
            </a:endParaRPr>
          </a:p>
          <a:p>
            <a:pPr lvl="1"/>
            <a:r>
              <a:rPr lang="en-GB" sz="1400" b="0" i="1" u="none" strike="noStrike" dirty="0">
                <a:highlight>
                  <a:srgbClr val="000000">
                    <a:alpha val="0"/>
                  </a:srgbClr>
                </a:highlight>
                <a:latin typeface="Bookman Old Style"/>
              </a:rPr>
              <a:t>- Slovak National Organs</a:t>
            </a:r>
          </a:p>
          <a:p>
            <a:pPr lvl="1"/>
            <a:r>
              <a:rPr lang="en-GB" sz="1400" b="0" i="1" u="none" strike="noStrike" dirty="0">
                <a:highlight>
                  <a:srgbClr val="000000">
                    <a:alpha val="0"/>
                  </a:srgbClr>
                </a:highlight>
                <a:latin typeface="Bookman Old Style"/>
              </a:rPr>
              <a:t>- National Committees</a:t>
            </a:r>
          </a:p>
          <a:p>
            <a:pPr lvl="1"/>
            <a:r>
              <a:rPr lang="en-GB" sz="1400" b="0" i="1" u="none" strike="noStrike" dirty="0">
                <a:highlight>
                  <a:srgbClr val="000000">
                    <a:alpha val="0"/>
                  </a:srgbClr>
                </a:highlight>
                <a:latin typeface="Bookman Old Style"/>
              </a:rPr>
              <a:t>- Economic System</a:t>
            </a:r>
          </a:p>
          <a:p>
            <a:endParaRPr lang="cs-CZ" sz="1400" dirty="0">
              <a:latin typeface="Bookman Old Style" panose="02050604050505020204" pitchFamily="18" charset="0"/>
            </a:endParaRPr>
          </a:p>
          <a:p>
            <a:endParaRPr lang="cs-CZ" sz="1400" dirty="0">
              <a:latin typeface="Bookman Old Style" panose="02050604050505020204" pitchFamily="18" charset="0"/>
            </a:endParaRPr>
          </a:p>
          <a:p>
            <a:pPr marL="285750" indent="-285750">
              <a:buFont typeface="Bookman Old Style" panose="02050604050505020204" pitchFamily="18" charset="0"/>
              <a:buChar char="-"/>
            </a:pPr>
            <a:endParaRPr lang="cs-CZ" sz="1600" i="1" dirty="0">
              <a:latin typeface="Bookman Old Style" panose="02050604050505020204" pitchFamily="18" charset="0"/>
            </a:endParaRPr>
          </a:p>
        </p:txBody>
      </p:sp>
    </p:spTree>
    <p:extLst>
      <p:ext uri="{BB962C8B-B14F-4D97-AF65-F5344CB8AC3E}">
        <p14:creationId xmlns:p14="http://schemas.microsoft.com/office/powerpoint/2010/main" val="2702111894"/>
      </p:ext>
    </p:extLst>
  </p:cSld>
  <p:clrMapOvr>
    <a:masterClrMapping/>
  </p:clrMapOvr>
  <p:transition/>
  <p:extLst mod="1">
    <p:ext uri="{6950BFC3-D8DA-4A85-94F7-54DA5524770B}">
      <p188:commentRel xmlns=""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99505" y="1146672"/>
            <a:ext cx="8611986" cy="6694140"/>
          </a:xfrm>
          <a:prstGeom prst="rect">
            <a:avLst/>
          </a:prstGeom>
          <a:noFill/>
        </p:spPr>
        <p:txBody>
          <a:bodyPr wrap="square" rtlCol="0">
            <a:noAutofit/>
          </a:bodyPr>
          <a:lstStyle/>
          <a:p>
            <a:pPr algn="ctr" rtl="0"/>
            <a:r>
              <a:rPr lang="en-GB" sz="2800" b="1" i="0" u="none" strike="noStrike" dirty="0">
                <a:highlight>
                  <a:srgbClr val="000000">
                    <a:alpha val="0"/>
                  </a:srgbClr>
                </a:highlight>
                <a:latin typeface="Bookman Old Style"/>
              </a:rPr>
              <a:t>The Constitutional and Political System of Czechoslovakia, 1945–1989 </a:t>
            </a:r>
          </a:p>
          <a:p>
            <a:pPr algn="ctr"/>
            <a:endParaRPr lang="cs-CZ" sz="2800" b="1" dirty="0">
              <a:latin typeface="Bookman Old Style" panose="02050604050505020204" pitchFamily="18" charset="0"/>
            </a:endParaRPr>
          </a:p>
          <a:p>
            <a:pPr marL="342900" indent="-342900" rtl="0">
              <a:buFontTx/>
              <a:buChar char="-"/>
            </a:pPr>
            <a:r>
              <a:rPr lang="en-GB" sz="1600" b="1" i="0" u="sng" strike="noStrike" dirty="0">
                <a:highlight>
                  <a:srgbClr val="000000">
                    <a:alpha val="0"/>
                  </a:srgbClr>
                </a:highlight>
                <a:latin typeface="Bookman Old Style"/>
              </a:rPr>
              <a:t>The Constitution of the Czechoslovak Socialist Republic</a:t>
            </a:r>
            <a:r>
              <a:rPr lang="en-GB" sz="1600" b="0" i="0" u="none" strike="noStrike" dirty="0">
                <a:highlight>
                  <a:srgbClr val="000000">
                    <a:alpha val="0"/>
                  </a:srgbClr>
                </a:highlight>
                <a:latin typeface="Bookman Old Style"/>
              </a:rPr>
              <a:t> </a:t>
            </a:r>
            <a:r>
              <a:rPr lang="cs-CZ" sz="1600" b="0" i="0" u="none" strike="noStrike" dirty="0">
                <a:highlight>
                  <a:srgbClr val="000000">
                    <a:alpha val="0"/>
                  </a:srgbClr>
                </a:highlight>
                <a:latin typeface="Bookman Old Style"/>
              </a:rPr>
              <a:t>–</a:t>
            </a:r>
            <a:r>
              <a:rPr lang="en-GB" sz="1600" b="0" i="0" u="none" strike="noStrike" dirty="0">
                <a:highlight>
                  <a:srgbClr val="000000">
                    <a:alpha val="0"/>
                  </a:srgbClr>
                </a:highlight>
                <a:latin typeface="Bookman Old Style"/>
              </a:rPr>
              <a:t> approved o</a:t>
            </a:r>
            <a:r>
              <a:rPr lang="cs-CZ" sz="1600" b="0" i="0" u="none" strike="noStrike" dirty="0">
                <a:highlight>
                  <a:srgbClr val="000000">
                    <a:alpha val="0"/>
                  </a:srgbClr>
                </a:highlight>
                <a:latin typeface="Bookman Old Style"/>
              </a:rPr>
              <a:t>ver</a:t>
            </a:r>
            <a:r>
              <a:rPr lang="en-GB" sz="1600" b="0" i="0" u="none" strike="noStrike" dirty="0">
                <a:highlight>
                  <a:srgbClr val="000000">
                    <a:alpha val="0"/>
                  </a:srgbClr>
                </a:highlight>
                <a:latin typeface="Bookman Old Style"/>
              </a:rPr>
              <a:t> 5-7 July 1960 by the Central Committee of the Communist Party, subsequently adopted on 11 July 1960 by the National Assembly. Introduction of </a:t>
            </a:r>
            <a:r>
              <a:rPr lang="en-GB" sz="1600" b="1" i="0" u="none" strike="noStrike" dirty="0">
                <a:highlight>
                  <a:srgbClr val="000000">
                    <a:alpha val="0"/>
                  </a:srgbClr>
                </a:highlight>
                <a:latin typeface="Bookman Old Style"/>
              </a:rPr>
              <a:t>the leading role of the Communist Party in state and society</a:t>
            </a:r>
            <a:r>
              <a:rPr lang="en-GB" sz="1600" b="0" i="0" u="none" strike="noStrike" dirty="0">
                <a:highlight>
                  <a:srgbClr val="000000">
                    <a:alpha val="0"/>
                  </a:srgbClr>
                </a:highlight>
                <a:latin typeface="Bookman Old Style"/>
              </a:rPr>
              <a:t>. </a:t>
            </a:r>
          </a:p>
          <a:p>
            <a:pPr marL="342900" indent="-342900">
              <a:buFontTx/>
              <a:buChar char="-"/>
            </a:pPr>
            <a:endParaRPr lang="cs-CZ" sz="1600" dirty="0">
              <a:latin typeface="Bookman Old Style" panose="02050604050505020204" pitchFamily="18" charset="0"/>
            </a:endParaRPr>
          </a:p>
          <a:p>
            <a:pPr marL="342900" indent="-342900" rtl="0">
              <a:buFontTx/>
              <a:buChar char="-"/>
            </a:pPr>
            <a:r>
              <a:rPr lang="cs-CZ" sz="1600" dirty="0">
                <a:highlight>
                  <a:srgbClr val="000000">
                    <a:alpha val="0"/>
                  </a:srgbClr>
                </a:highlight>
                <a:latin typeface="Bookman Old Style"/>
              </a:rPr>
              <a:t>P</a:t>
            </a:r>
            <a:r>
              <a:rPr lang="en-GB" sz="1600" b="0" i="0" u="none" strike="noStrike" dirty="0" err="1">
                <a:highlight>
                  <a:srgbClr val="000000">
                    <a:alpha val="0"/>
                  </a:srgbClr>
                </a:highlight>
                <a:latin typeface="Bookman Old Style"/>
              </a:rPr>
              <a:t>roclamation</a:t>
            </a:r>
            <a:r>
              <a:rPr lang="en-GB" sz="1600" b="0" i="0" u="none" strike="noStrike" dirty="0">
                <a:highlight>
                  <a:srgbClr val="000000">
                    <a:alpha val="0"/>
                  </a:srgbClr>
                </a:highlight>
                <a:latin typeface="Bookman Old Style"/>
              </a:rPr>
              <a:t>: </a:t>
            </a:r>
            <a:r>
              <a:rPr lang="en-GB" sz="1600" b="0" i="1" u="none" strike="noStrike" dirty="0">
                <a:highlight>
                  <a:srgbClr val="000000">
                    <a:alpha val="0"/>
                  </a:srgbClr>
                </a:highlight>
                <a:latin typeface="Bookman Old Style"/>
              </a:rPr>
              <a:t>"Socialism has triumphed in our country!"</a:t>
            </a:r>
            <a:r>
              <a:rPr lang="en-GB" sz="1600" b="0" i="0" u="none" strike="noStrike" dirty="0">
                <a:highlight>
                  <a:srgbClr val="000000">
                    <a:alpha val="0"/>
                  </a:srgbClr>
                </a:highlight>
                <a:latin typeface="Bookman Old Style"/>
              </a:rPr>
              <a:t>. Change of state name: </a:t>
            </a:r>
            <a:r>
              <a:rPr lang="en-GB" sz="1600" b="1" i="0" u="none" strike="noStrike" dirty="0">
                <a:highlight>
                  <a:srgbClr val="000000">
                    <a:alpha val="0"/>
                  </a:srgbClr>
                </a:highlight>
                <a:latin typeface="Bookman Old Style"/>
              </a:rPr>
              <a:t>Czechoslovak Socialist Republic – CSSR</a:t>
            </a:r>
            <a:r>
              <a:rPr lang="en-GB" sz="1600" b="0" i="0" u="none" strike="noStrike" dirty="0">
                <a:highlight>
                  <a:srgbClr val="000000">
                    <a:alpha val="0"/>
                  </a:srgbClr>
                </a:highlight>
                <a:latin typeface="Bookman Old Style"/>
              </a:rPr>
              <a:t>. Change of coat of arms. Parliament – </a:t>
            </a:r>
            <a:r>
              <a:rPr lang="en-GB" sz="1600" b="0" i="1" u="none" strike="noStrike" dirty="0">
                <a:highlight>
                  <a:srgbClr val="000000">
                    <a:alpha val="0"/>
                  </a:srgbClr>
                </a:highlight>
                <a:latin typeface="Bookman Old Style"/>
              </a:rPr>
              <a:t>National Assembly of the CSSR</a:t>
            </a:r>
            <a:r>
              <a:rPr lang="en-GB" sz="1600" b="0" i="0" u="none" strike="noStrike" dirty="0">
                <a:highlight>
                  <a:srgbClr val="000000">
                    <a:alpha val="0"/>
                  </a:srgbClr>
                </a:highlight>
                <a:latin typeface="Bookman Old Style"/>
              </a:rPr>
              <a:t>.</a:t>
            </a:r>
          </a:p>
          <a:p>
            <a:pPr marL="342900" indent="-342900">
              <a:buFontTx/>
              <a:buChar char="-"/>
            </a:pPr>
            <a:endParaRPr lang="cs-CZ" sz="1600" dirty="0">
              <a:latin typeface="Bookman Old Style" panose="02050604050505020204" pitchFamily="18" charset="0"/>
            </a:endParaRPr>
          </a:p>
          <a:p>
            <a:pPr marL="342900" indent="-342900" rtl="0">
              <a:buFontTx/>
              <a:buChar char="-"/>
            </a:pPr>
            <a:r>
              <a:rPr lang="en-GB" sz="1600" b="0" i="0" u="none" strike="noStrike" dirty="0">
                <a:highlight>
                  <a:srgbClr val="000000">
                    <a:alpha val="0"/>
                  </a:srgbClr>
                </a:highlight>
                <a:latin typeface="Bookman Old Style"/>
              </a:rPr>
              <a:t>Strengthening of </a:t>
            </a:r>
            <a:r>
              <a:rPr lang="en-GB" sz="1600" b="1" i="0" u="none" strike="noStrike" dirty="0">
                <a:highlight>
                  <a:srgbClr val="000000">
                    <a:alpha val="0"/>
                  </a:srgbClr>
                </a:highlight>
                <a:latin typeface="Bookman Old Style"/>
              </a:rPr>
              <a:t>centralisation elements</a:t>
            </a:r>
            <a:r>
              <a:rPr lang="en-GB" sz="1600" b="0" i="0" u="none" strike="noStrike" dirty="0">
                <a:highlight>
                  <a:srgbClr val="000000">
                    <a:alpha val="0"/>
                  </a:srgbClr>
                </a:highlight>
                <a:latin typeface="Bookman Old Style"/>
              </a:rPr>
              <a:t> - the Board o</a:t>
            </a:r>
            <a:r>
              <a:rPr lang="cs-CZ" sz="1600" dirty="0">
                <a:highlight>
                  <a:srgbClr val="000000">
                    <a:alpha val="0"/>
                  </a:srgbClr>
                </a:highlight>
                <a:latin typeface="Bookman Old Style"/>
              </a:rPr>
              <a:t>f </a:t>
            </a:r>
            <a:r>
              <a:rPr lang="en-GB" sz="1600" b="0" i="0" u="none" strike="noStrike" dirty="0">
                <a:highlight>
                  <a:srgbClr val="000000">
                    <a:alpha val="0"/>
                  </a:srgbClr>
                </a:highlight>
                <a:latin typeface="Bookman Old Style"/>
              </a:rPr>
              <a:t>Commissioners was abolished and the competencies of the SNC were </a:t>
            </a:r>
            <a:r>
              <a:rPr lang="cs-CZ" sz="1600" dirty="0" err="1">
                <a:highlight>
                  <a:srgbClr val="000000">
                    <a:alpha val="0"/>
                  </a:srgbClr>
                </a:highlight>
                <a:latin typeface="Bookman Old Style"/>
              </a:rPr>
              <a:t>curtailed</a:t>
            </a:r>
            <a:endParaRPr lang="en-GB" sz="1600" b="0" i="0" u="none" strike="noStrike" dirty="0">
              <a:highlight>
                <a:srgbClr val="000000">
                  <a:alpha val="0"/>
                </a:srgbClr>
              </a:highlight>
              <a:latin typeface="Bookman Old Style"/>
            </a:endParaRPr>
          </a:p>
          <a:p>
            <a:pPr marL="342900" indent="-342900">
              <a:buFontTx/>
              <a:buChar char="-"/>
            </a:pPr>
            <a:endParaRPr lang="cs-CZ" sz="1600" dirty="0">
              <a:latin typeface="Bookman Old Style" panose="02050604050505020204" pitchFamily="18" charset="0"/>
            </a:endParaRPr>
          </a:p>
          <a:p>
            <a:pPr marL="342900" indent="-342900" rtl="0">
              <a:buFontTx/>
              <a:buChar char="-"/>
            </a:pPr>
            <a:r>
              <a:rPr lang="en-GB" sz="1600" b="0" i="0" u="none" strike="noStrike" dirty="0">
                <a:highlight>
                  <a:srgbClr val="000000">
                    <a:alpha val="0"/>
                  </a:srgbClr>
                </a:highlight>
                <a:latin typeface="Bookman Old Style"/>
              </a:rPr>
              <a:t>The 1960 Constitution underwent </a:t>
            </a:r>
            <a:r>
              <a:rPr lang="en-GB" sz="1600" b="1" i="0" u="none" strike="noStrike" dirty="0">
                <a:highlight>
                  <a:srgbClr val="000000">
                    <a:alpha val="0"/>
                  </a:srgbClr>
                </a:highlight>
                <a:latin typeface="Bookman Old Style"/>
              </a:rPr>
              <a:t>several modifications</a:t>
            </a:r>
            <a:r>
              <a:rPr lang="en-GB" sz="1600" b="0" i="0" u="none" strike="noStrike" dirty="0">
                <a:highlight>
                  <a:srgbClr val="000000">
                    <a:alpha val="0"/>
                  </a:srgbClr>
                </a:highlight>
                <a:latin typeface="Bookman Old Style"/>
              </a:rPr>
              <a:t>: in January 1969 (federalisation) and subsequently after November 1989 – for example, </a:t>
            </a:r>
            <a:r>
              <a:rPr lang="en-GB" sz="1600" b="0" i="1" u="none" strike="noStrike" dirty="0">
                <a:highlight>
                  <a:srgbClr val="000000">
                    <a:alpha val="0"/>
                  </a:srgbClr>
                </a:highlight>
                <a:latin typeface="Bookman Old Style"/>
              </a:rPr>
              <a:t>the dropping of the article </a:t>
            </a:r>
            <a:r>
              <a:rPr lang="cs-CZ" sz="1600" i="1" dirty="0" err="1">
                <a:highlight>
                  <a:srgbClr val="000000">
                    <a:alpha val="0"/>
                  </a:srgbClr>
                </a:highlight>
                <a:latin typeface="Bookman Old Style"/>
              </a:rPr>
              <a:t>about</a:t>
            </a:r>
            <a:r>
              <a:rPr lang="en-GB" sz="1600" b="0" i="1" u="none" strike="noStrike" dirty="0">
                <a:highlight>
                  <a:srgbClr val="000000">
                    <a:alpha val="0"/>
                  </a:srgbClr>
                </a:highlight>
                <a:latin typeface="Bookman Old Style"/>
              </a:rPr>
              <a:t> the leading role of the Communist Party</a:t>
            </a:r>
            <a:r>
              <a:rPr lang="en-GB" sz="1600" b="0" i="0" u="none" strike="noStrike" dirty="0">
                <a:highlight>
                  <a:srgbClr val="000000">
                    <a:alpha val="0"/>
                  </a:srgbClr>
                </a:highlight>
                <a:latin typeface="Bookman Old Style"/>
              </a:rPr>
              <a:t>, change of state name, </a:t>
            </a:r>
            <a:r>
              <a:rPr lang="en-GB" sz="1600" b="1" i="0" u="none" strike="noStrike" dirty="0">
                <a:highlight>
                  <a:srgbClr val="000000">
                    <a:alpha val="0"/>
                  </a:srgbClr>
                </a:highlight>
                <a:latin typeface="Bookman Old Style"/>
              </a:rPr>
              <a:t>the abolition of National Committees</a:t>
            </a:r>
            <a:r>
              <a:rPr lang="en-GB" sz="1600" b="0" i="0" u="none" strike="noStrike" dirty="0">
                <a:highlight>
                  <a:srgbClr val="000000">
                    <a:alpha val="0"/>
                  </a:srgbClr>
                </a:highlight>
                <a:latin typeface="Bookman Old Style"/>
              </a:rPr>
              <a:t> and more.</a:t>
            </a:r>
          </a:p>
          <a:p>
            <a:endParaRPr lang="cs-CZ" sz="1600" b="1" u="sng" dirty="0">
              <a:latin typeface="Bookman Old Style" panose="02050604050505020204" pitchFamily="18" charset="0"/>
            </a:endParaRPr>
          </a:p>
          <a:p>
            <a:endParaRPr lang="cs-CZ" sz="1600" dirty="0">
              <a:latin typeface="Bookman Old Style" panose="02050604050505020204" pitchFamily="18" charset="0"/>
            </a:endParaRPr>
          </a:p>
          <a:p>
            <a:endParaRPr lang="cs-CZ" sz="1600" dirty="0">
              <a:latin typeface="Bookman Old Style" panose="02050604050505020204" pitchFamily="18" charset="0"/>
            </a:endParaRPr>
          </a:p>
          <a:p>
            <a:pPr marL="285750" indent="-285750">
              <a:buFont typeface="Bookman Old Style" panose="02050604050505020204" pitchFamily="18" charset="0"/>
              <a:buChar char="-"/>
            </a:pPr>
            <a:endParaRPr lang="cs-CZ" sz="1600" i="1" dirty="0">
              <a:latin typeface="Bookman Old Style" panose="02050604050505020204" pitchFamily="18" charset="0"/>
            </a:endParaRPr>
          </a:p>
        </p:txBody>
      </p:sp>
    </p:spTree>
    <p:extLst>
      <p:ext uri="{BB962C8B-B14F-4D97-AF65-F5344CB8AC3E}">
        <p14:creationId xmlns:p14="http://schemas.microsoft.com/office/powerpoint/2010/main" val="788392731"/>
      </p:ext>
    </p:extLst>
  </p:cSld>
  <p:clrMapOvr>
    <a:masterClrMapping/>
  </p:clrMapOvr>
  <p:transition/>
  <p:extLst>
    <p:ext uri="{6950BFC3-D8DA-4A85-94F7-54DA5524770B}">
      <p188:commentRel xmlns=""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99505" y="1146672"/>
            <a:ext cx="8611986" cy="6886501"/>
          </a:xfrm>
          <a:prstGeom prst="rect">
            <a:avLst/>
          </a:prstGeom>
          <a:noFill/>
        </p:spPr>
        <p:txBody>
          <a:bodyPr wrap="square" rtlCol="0">
            <a:noAutofit/>
          </a:bodyPr>
          <a:lstStyle/>
          <a:p>
            <a:pPr algn="ctr" rtl="0"/>
            <a:r>
              <a:rPr lang="en-GB" sz="2800" b="1" i="0" u="none" strike="noStrike" dirty="0">
                <a:highlight>
                  <a:srgbClr val="000000">
                    <a:alpha val="0"/>
                  </a:srgbClr>
                </a:highlight>
                <a:latin typeface="Bookman Old Style"/>
              </a:rPr>
              <a:t>The Constitutional and Political System of Czechoslovakia, 1945–1989 </a:t>
            </a:r>
          </a:p>
          <a:p>
            <a:pPr algn="ctr"/>
            <a:endParaRPr lang="cs-CZ" sz="1400" b="1" dirty="0">
              <a:latin typeface="Bookman Old Style" panose="02050604050505020204" pitchFamily="18" charset="0"/>
            </a:endParaRPr>
          </a:p>
          <a:p>
            <a:pPr marL="342900" indent="-342900" rtl="0">
              <a:buFontTx/>
              <a:buChar char="-"/>
            </a:pPr>
            <a:r>
              <a:rPr lang="en-GB" sz="1500" b="1" i="0" u="sng" strike="noStrike" dirty="0">
                <a:highlight>
                  <a:srgbClr val="000000">
                    <a:alpha val="0"/>
                  </a:srgbClr>
                </a:highlight>
                <a:latin typeface="Bookman Old Style"/>
              </a:rPr>
              <a:t>Constitutional Act on the Czechoslovak</a:t>
            </a:r>
            <a:r>
              <a:rPr lang="cs-CZ" sz="1500" b="1" i="0" u="sng" strike="noStrike" dirty="0">
                <a:highlight>
                  <a:srgbClr val="000000">
                    <a:alpha val="0"/>
                  </a:srgbClr>
                </a:highlight>
                <a:latin typeface="Bookman Old Style"/>
              </a:rPr>
              <a:t> </a:t>
            </a:r>
            <a:r>
              <a:rPr lang="en-GB" sz="1500" b="1" i="0" u="sng" strike="noStrike" dirty="0">
                <a:highlight>
                  <a:srgbClr val="000000">
                    <a:alpha val="0"/>
                  </a:srgbClr>
                </a:highlight>
                <a:latin typeface="Bookman Old Style"/>
              </a:rPr>
              <a:t>Federation</a:t>
            </a:r>
            <a:r>
              <a:rPr lang="en-GB" sz="1500" b="0" i="0" u="none" strike="noStrike" dirty="0">
                <a:highlight>
                  <a:srgbClr val="000000">
                    <a:alpha val="0"/>
                  </a:srgbClr>
                </a:highlight>
                <a:latin typeface="Bookman Old Style"/>
              </a:rPr>
              <a:t> (143/1968 Coll.) – adopted by the National Council of the CSSR on 27 October 1968, effective from 1 January 1969. </a:t>
            </a:r>
          </a:p>
          <a:p>
            <a:pPr marL="342900" indent="-342900">
              <a:buFontTx/>
              <a:buChar char="-"/>
            </a:pPr>
            <a:endParaRPr lang="cs-CZ" sz="1500" dirty="0">
              <a:latin typeface="Bookman Old Style" panose="02050604050505020204" pitchFamily="18" charset="0"/>
            </a:endParaRPr>
          </a:p>
          <a:p>
            <a:pPr marL="342900" indent="-342900" rtl="0">
              <a:buFontTx/>
              <a:buChar char="-"/>
            </a:pPr>
            <a:r>
              <a:rPr lang="en-GB" sz="1500" b="0" i="0" u="none" strike="noStrike" dirty="0">
                <a:highlight>
                  <a:srgbClr val="000000">
                    <a:alpha val="0"/>
                  </a:srgbClr>
                </a:highlight>
                <a:latin typeface="Bookman Old Style"/>
              </a:rPr>
              <a:t>The unitary</a:t>
            </a:r>
            <a:r>
              <a:rPr lang="en-GB" sz="1500" b="1" i="0" u="none" strike="noStrike" dirty="0">
                <a:highlight>
                  <a:srgbClr val="000000">
                    <a:alpha val="0"/>
                  </a:srgbClr>
                </a:highlight>
                <a:latin typeface="Bookman Old Style"/>
              </a:rPr>
              <a:t> Czechoslovak Socialist Republic </a:t>
            </a:r>
            <a:r>
              <a:rPr lang="en-GB" sz="1500" i="0" u="none" strike="noStrike" dirty="0">
                <a:highlight>
                  <a:srgbClr val="000000">
                    <a:alpha val="0"/>
                  </a:srgbClr>
                </a:highlight>
                <a:latin typeface="Bookman Old Style"/>
              </a:rPr>
              <a:t>was</a:t>
            </a:r>
            <a:r>
              <a:rPr lang="en-GB" sz="1500" b="1" i="0" u="none" strike="noStrike" dirty="0">
                <a:highlight>
                  <a:srgbClr val="000000">
                    <a:alpha val="0"/>
                  </a:srgbClr>
                </a:highlight>
                <a:latin typeface="Bookman Old Style"/>
              </a:rPr>
              <a:t> </a:t>
            </a:r>
            <a:r>
              <a:rPr lang="en-GB" sz="1500" b="0" i="0" u="none" strike="noStrike" dirty="0">
                <a:highlight>
                  <a:srgbClr val="000000">
                    <a:alpha val="0"/>
                  </a:srgbClr>
                </a:highlight>
                <a:latin typeface="Bookman Old Style"/>
              </a:rPr>
              <a:t>transformed into a</a:t>
            </a:r>
            <a:r>
              <a:rPr lang="cs-CZ" sz="1500" b="0" i="0" u="none" strike="noStrike" dirty="0">
                <a:highlight>
                  <a:srgbClr val="000000">
                    <a:alpha val="0"/>
                  </a:srgbClr>
                </a:highlight>
                <a:latin typeface="Bookman Old Style"/>
              </a:rPr>
              <a:t> </a:t>
            </a:r>
            <a:r>
              <a:rPr lang="en-GB" sz="1500" b="1" i="0" u="none" strike="noStrike" dirty="0">
                <a:highlight>
                  <a:srgbClr val="000000">
                    <a:alpha val="0"/>
                  </a:srgbClr>
                </a:highlight>
                <a:latin typeface="Bookman Old Style"/>
              </a:rPr>
              <a:t>federal state</a:t>
            </a:r>
            <a:r>
              <a:rPr lang="en-GB" sz="1500" b="0" i="0" u="none" strike="noStrike" dirty="0">
                <a:highlight>
                  <a:srgbClr val="000000">
                    <a:alpha val="0"/>
                  </a:srgbClr>
                </a:highlight>
                <a:latin typeface="Bookman Old Style"/>
              </a:rPr>
              <a:t>.</a:t>
            </a:r>
          </a:p>
          <a:p>
            <a:pPr marL="342900" indent="-342900">
              <a:buFontTx/>
              <a:buChar char="-"/>
            </a:pPr>
            <a:endParaRPr lang="cs-CZ" sz="1500" dirty="0">
              <a:latin typeface="Bookman Old Style" panose="02050604050505020204" pitchFamily="18" charset="0"/>
            </a:endParaRPr>
          </a:p>
          <a:p>
            <a:pPr marL="342900" indent="-342900" rtl="0">
              <a:spcBef>
                <a:spcPts val="300"/>
              </a:spcBef>
              <a:buFontTx/>
              <a:buChar char="-"/>
            </a:pPr>
            <a:r>
              <a:rPr lang="en-GB" sz="1500" b="0" i="0" u="sng" strike="noStrike" cap="small" dirty="0">
                <a:highlight>
                  <a:srgbClr val="000000">
                    <a:alpha val="0"/>
                  </a:srgbClr>
                </a:highlight>
                <a:latin typeface="Bookman Old Style"/>
              </a:rPr>
              <a:t>Establishment of two republics:</a:t>
            </a:r>
          </a:p>
          <a:p>
            <a:pPr rtl="0">
              <a:spcBef>
                <a:spcPts val="300"/>
              </a:spcBef>
            </a:pPr>
            <a:r>
              <a:rPr lang="en-GB" sz="1500" b="0" i="0" u="none" strike="noStrike" dirty="0">
                <a:highlight>
                  <a:srgbClr val="000000">
                    <a:alpha val="0"/>
                  </a:srgbClr>
                </a:highlight>
                <a:latin typeface="Bookman Old Style"/>
              </a:rPr>
              <a:t>     - </a:t>
            </a:r>
            <a:r>
              <a:rPr lang="en-GB" sz="1500" b="1" i="0" u="none" strike="noStrike" dirty="0">
                <a:highlight>
                  <a:srgbClr val="000000">
                    <a:alpha val="0"/>
                  </a:srgbClr>
                </a:highlight>
                <a:latin typeface="Bookman Old Style"/>
              </a:rPr>
              <a:t>Czech Socialist Republic (CSR) </a:t>
            </a:r>
            <a:r>
              <a:rPr lang="en-GB" sz="1500" b="0" i="0" u="none" strike="noStrike" dirty="0">
                <a:highlight>
                  <a:srgbClr val="000000">
                    <a:alpha val="0"/>
                  </a:srgbClr>
                </a:highlight>
                <a:latin typeface="Bookman Old Style"/>
              </a:rPr>
              <a:t>–</a:t>
            </a:r>
            <a:r>
              <a:rPr lang="en-GB" sz="1500" b="0" i="1" u="none" strike="noStrike" dirty="0">
                <a:highlight>
                  <a:srgbClr val="000000">
                    <a:alpha val="0"/>
                  </a:srgbClr>
                </a:highlight>
                <a:latin typeface="Bookman Old Style"/>
              </a:rPr>
              <a:t>Czech National Council</a:t>
            </a:r>
            <a:r>
              <a:rPr lang="en-GB" sz="1500" b="1" i="0" u="none" strike="noStrike" dirty="0">
                <a:highlight>
                  <a:srgbClr val="000000">
                    <a:alpha val="0"/>
                  </a:srgbClr>
                </a:highlight>
                <a:latin typeface="Bookman Old Style"/>
              </a:rPr>
              <a:t> </a:t>
            </a:r>
            <a:r>
              <a:rPr lang="en-GB" sz="1500" b="0" i="0" u="none" strike="noStrike" dirty="0">
                <a:highlight>
                  <a:srgbClr val="000000">
                    <a:alpha val="0"/>
                  </a:srgbClr>
                </a:highlight>
                <a:latin typeface="Bookman Old Style"/>
              </a:rPr>
              <a:t>and</a:t>
            </a:r>
            <a:r>
              <a:rPr lang="cs-CZ" sz="1500" b="0" i="0" u="none" strike="noStrike" dirty="0">
                <a:highlight>
                  <a:srgbClr val="000000">
                    <a:alpha val="0"/>
                  </a:srgbClr>
                </a:highlight>
                <a:latin typeface="Bookman Old Style"/>
              </a:rPr>
              <a:t> </a:t>
            </a:r>
            <a:r>
              <a:rPr lang="en-GB" sz="1500" b="0" i="1" u="none" strike="noStrike" dirty="0">
                <a:highlight>
                  <a:srgbClr val="000000">
                    <a:alpha val="0"/>
                  </a:srgbClr>
                </a:highlight>
                <a:latin typeface="Bookman Old Style"/>
              </a:rPr>
              <a:t>Government of CSR</a:t>
            </a:r>
          </a:p>
          <a:p>
            <a:pPr rtl="0">
              <a:spcBef>
                <a:spcPts val="300"/>
              </a:spcBef>
            </a:pPr>
            <a:r>
              <a:rPr lang="en-GB" sz="1500" b="0" i="0" u="none" strike="noStrike" dirty="0">
                <a:highlight>
                  <a:srgbClr val="000000">
                    <a:alpha val="0"/>
                  </a:srgbClr>
                </a:highlight>
                <a:latin typeface="Bookman Old Style"/>
              </a:rPr>
              <a:t>     - </a:t>
            </a:r>
            <a:r>
              <a:rPr lang="en-GB" sz="1500" b="1" i="0" u="none" strike="noStrike" dirty="0">
                <a:highlight>
                  <a:srgbClr val="000000">
                    <a:alpha val="0"/>
                  </a:srgbClr>
                </a:highlight>
                <a:latin typeface="Bookman Old Style"/>
              </a:rPr>
              <a:t>Slovak Socialist Republic (SSR) </a:t>
            </a:r>
            <a:r>
              <a:rPr lang="en-GB" sz="1500" b="0" i="0" u="none" strike="noStrike" dirty="0">
                <a:highlight>
                  <a:srgbClr val="000000">
                    <a:alpha val="0"/>
                  </a:srgbClr>
                </a:highlight>
                <a:latin typeface="Bookman Old Style"/>
              </a:rPr>
              <a:t>–</a:t>
            </a:r>
            <a:r>
              <a:rPr lang="en-GB" sz="1500" b="0" i="1" u="none" strike="noStrike" dirty="0">
                <a:highlight>
                  <a:srgbClr val="000000">
                    <a:alpha val="0"/>
                  </a:srgbClr>
                </a:highlight>
                <a:latin typeface="Bookman Old Style"/>
              </a:rPr>
              <a:t>Slovak National Council</a:t>
            </a:r>
            <a:r>
              <a:rPr lang="en-GB" sz="1500" b="1" i="0" u="none" strike="noStrike" dirty="0">
                <a:highlight>
                  <a:srgbClr val="000000">
                    <a:alpha val="0"/>
                  </a:srgbClr>
                </a:highlight>
                <a:latin typeface="Bookman Old Style"/>
              </a:rPr>
              <a:t> </a:t>
            </a:r>
            <a:r>
              <a:rPr lang="en-GB" sz="1500" b="0" i="0" u="none" strike="noStrike" dirty="0">
                <a:highlight>
                  <a:srgbClr val="000000">
                    <a:alpha val="0"/>
                  </a:srgbClr>
                </a:highlight>
                <a:latin typeface="Bookman Old Style"/>
              </a:rPr>
              <a:t>and</a:t>
            </a:r>
            <a:r>
              <a:rPr lang="cs-CZ" sz="1500" dirty="0">
                <a:highlight>
                  <a:srgbClr val="000000">
                    <a:alpha val="0"/>
                  </a:srgbClr>
                </a:highlight>
                <a:latin typeface="Bookman Old Style"/>
              </a:rPr>
              <a:t> </a:t>
            </a:r>
            <a:r>
              <a:rPr lang="en-GB" sz="1500" b="0" i="1" u="none" strike="noStrike" dirty="0">
                <a:highlight>
                  <a:srgbClr val="000000">
                    <a:alpha val="0"/>
                  </a:srgbClr>
                </a:highlight>
                <a:latin typeface="Bookman Old Style"/>
              </a:rPr>
              <a:t>Government of</a:t>
            </a:r>
            <a:r>
              <a:rPr lang="cs-CZ" sz="1500" b="0" i="1" u="none" strike="noStrike" dirty="0">
                <a:highlight>
                  <a:srgbClr val="000000">
                    <a:alpha val="0"/>
                  </a:srgbClr>
                </a:highlight>
                <a:latin typeface="Bookman Old Style"/>
              </a:rPr>
              <a:t> </a:t>
            </a:r>
            <a:r>
              <a:rPr lang="en-GB" sz="1500" b="0" i="1" u="none" strike="noStrike" dirty="0">
                <a:highlight>
                  <a:srgbClr val="000000">
                    <a:alpha val="0"/>
                  </a:srgbClr>
                </a:highlight>
                <a:latin typeface="Bookman Old Style"/>
              </a:rPr>
              <a:t>SSR</a:t>
            </a:r>
          </a:p>
          <a:p>
            <a:pPr>
              <a:spcBef>
                <a:spcPts val="300"/>
              </a:spcBef>
            </a:pPr>
            <a:endParaRPr lang="cs-CZ" sz="1500" i="1" dirty="0">
              <a:latin typeface="Bookman Old Style" panose="02050604050505020204" pitchFamily="18" charset="0"/>
            </a:endParaRPr>
          </a:p>
          <a:p>
            <a:pPr marL="342900" indent="-342900" rtl="0">
              <a:spcBef>
                <a:spcPts val="300"/>
              </a:spcBef>
              <a:buFontTx/>
              <a:buChar char="-"/>
            </a:pPr>
            <a:r>
              <a:rPr lang="en-GB" sz="1500" b="0" i="0" u="sng" strike="noStrike" cap="small" dirty="0">
                <a:highlight>
                  <a:srgbClr val="000000">
                    <a:alpha val="0"/>
                  </a:srgbClr>
                </a:highlight>
                <a:latin typeface="Bookman Old Style"/>
              </a:rPr>
              <a:t>Federal level:</a:t>
            </a:r>
          </a:p>
          <a:p>
            <a:pPr lvl="1">
              <a:spcBef>
                <a:spcPts val="300"/>
              </a:spcBef>
            </a:pPr>
            <a:r>
              <a:rPr lang="cs-CZ" sz="1500" dirty="0">
                <a:highlight>
                  <a:srgbClr val="000000">
                    <a:alpha val="0"/>
                  </a:srgbClr>
                </a:highlight>
                <a:latin typeface="Bookman Old Style"/>
              </a:rPr>
              <a:t>-</a:t>
            </a:r>
            <a:r>
              <a:rPr lang="en-GB" sz="1500" b="0" i="0" u="none" strike="noStrike" dirty="0">
                <a:highlight>
                  <a:srgbClr val="000000">
                    <a:alpha val="0"/>
                  </a:srgbClr>
                </a:highlight>
                <a:latin typeface="Bookman Old Style"/>
              </a:rPr>
              <a:t> </a:t>
            </a:r>
            <a:r>
              <a:rPr lang="en-GB" sz="1500" b="1" i="0" u="none" strike="noStrike" dirty="0">
                <a:highlight>
                  <a:srgbClr val="000000">
                    <a:alpha val="0"/>
                  </a:srgbClr>
                </a:highlight>
                <a:latin typeface="Bookman Old Style"/>
              </a:rPr>
              <a:t>Federal Assembly of the CSSR</a:t>
            </a:r>
            <a:r>
              <a:rPr lang="en-GB" sz="1500" b="0" i="0" u="none" strike="noStrike" dirty="0">
                <a:highlight>
                  <a:srgbClr val="000000">
                    <a:alpha val="0"/>
                  </a:srgbClr>
                </a:highlight>
                <a:latin typeface="Bookman Old Style"/>
              </a:rPr>
              <a:t> – bicameral: </a:t>
            </a:r>
            <a:r>
              <a:rPr lang="en-GB" sz="1500" b="0" i="1" u="none" strike="noStrike" dirty="0">
                <a:highlight>
                  <a:srgbClr val="000000">
                    <a:alpha val="0"/>
                  </a:srgbClr>
                </a:highlight>
                <a:latin typeface="Bookman Old Style"/>
              </a:rPr>
              <a:t>House of </a:t>
            </a:r>
            <a:r>
              <a:rPr lang="cs-CZ" sz="1500" b="0" i="1" u="none" strike="noStrike" dirty="0">
                <a:highlight>
                  <a:srgbClr val="000000">
                    <a:alpha val="0"/>
                  </a:srgbClr>
                </a:highlight>
                <a:latin typeface="Bookman Old Style"/>
              </a:rPr>
              <a:t> </a:t>
            </a:r>
            <a:r>
              <a:rPr lang="cs-CZ" sz="1500" b="0" i="1" u="none" strike="noStrike" dirty="0" err="1">
                <a:highlight>
                  <a:srgbClr val="000000">
                    <a:alpha val="0"/>
                  </a:srgbClr>
                </a:highlight>
                <a:latin typeface="Bookman Old Style"/>
              </a:rPr>
              <a:t>the</a:t>
            </a:r>
            <a:r>
              <a:rPr lang="cs-CZ" sz="1500" b="0" i="1" u="none" strike="noStrike" dirty="0">
                <a:highlight>
                  <a:srgbClr val="000000">
                    <a:alpha val="0"/>
                  </a:srgbClr>
                </a:highlight>
                <a:latin typeface="Bookman Old Style"/>
              </a:rPr>
              <a:t> </a:t>
            </a:r>
            <a:r>
              <a:rPr lang="en-GB" sz="1500" b="0" i="1" u="none" strike="noStrike" dirty="0">
                <a:highlight>
                  <a:srgbClr val="000000">
                    <a:alpha val="0"/>
                  </a:srgbClr>
                </a:highlight>
                <a:latin typeface="Bookman Old Style"/>
              </a:rPr>
              <a:t>People</a:t>
            </a:r>
            <a:r>
              <a:rPr lang="en-GB" sz="1500" b="0" i="0" u="none" strike="noStrike" dirty="0">
                <a:highlight>
                  <a:srgbClr val="000000">
                    <a:alpha val="0"/>
                  </a:srgbClr>
                </a:highlight>
                <a:latin typeface="Bookman Old Style"/>
              </a:rPr>
              <a:t> (200</a:t>
            </a:r>
            <a:r>
              <a:rPr lang="cs-CZ" sz="1500" dirty="0">
                <a:highlight>
                  <a:srgbClr val="000000">
                    <a:alpha val="0"/>
                  </a:srgbClr>
                </a:highlight>
                <a:latin typeface="Bookman Old Style"/>
              </a:rPr>
              <a:t> </a:t>
            </a:r>
            <a:r>
              <a:rPr lang="en-GB" sz="1500" b="0" i="0" u="none" strike="noStrike" dirty="0">
                <a:highlight>
                  <a:srgbClr val="000000">
                    <a:alpha val="0"/>
                  </a:srgbClr>
                </a:highlight>
                <a:latin typeface="Bookman Old Style"/>
              </a:rPr>
              <a:t>deputies) and </a:t>
            </a:r>
            <a:r>
              <a:rPr lang="en-GB" sz="1500" b="0" i="1" u="none" strike="noStrike" dirty="0">
                <a:highlight>
                  <a:srgbClr val="000000">
                    <a:alpha val="0"/>
                  </a:srgbClr>
                </a:highlight>
                <a:latin typeface="Bookman Old Style"/>
              </a:rPr>
              <a:t>House of Nations</a:t>
            </a:r>
            <a:r>
              <a:rPr lang="en-GB" sz="1500" b="0" i="0" u="none" strike="noStrike" dirty="0">
                <a:highlight>
                  <a:srgbClr val="000000">
                    <a:alpha val="0"/>
                  </a:srgbClr>
                </a:highlight>
                <a:latin typeface="Bookman Old Style"/>
              </a:rPr>
              <a:t> (150 deputies – 75 Czechia and 75</a:t>
            </a:r>
            <a:r>
              <a:rPr lang="cs-CZ" sz="1500" dirty="0">
                <a:highlight>
                  <a:srgbClr val="000000">
                    <a:alpha val="0"/>
                  </a:srgbClr>
                </a:highlight>
                <a:latin typeface="Bookman Old Style"/>
              </a:rPr>
              <a:t> </a:t>
            </a:r>
            <a:r>
              <a:rPr lang="en-GB" sz="1500" b="0" i="0" u="none" strike="noStrike" dirty="0">
                <a:highlight>
                  <a:srgbClr val="000000">
                    <a:alpha val="0"/>
                  </a:srgbClr>
                </a:highlight>
                <a:latin typeface="Bookman Old Style"/>
              </a:rPr>
              <a:t>Slovakia – the so-called </a:t>
            </a:r>
            <a:r>
              <a:rPr lang="en-GB" sz="1500" b="0" i="1" u="none" strike="noStrike" dirty="0">
                <a:highlight>
                  <a:srgbClr val="000000">
                    <a:alpha val="0"/>
                  </a:srgbClr>
                </a:highlight>
                <a:latin typeface="Bookman Old Style"/>
              </a:rPr>
              <a:t>prohibition of </a:t>
            </a:r>
            <a:r>
              <a:rPr lang="en-GB" sz="1500" b="0" i="1" u="none" strike="noStrike" dirty="0" err="1">
                <a:highlight>
                  <a:srgbClr val="000000">
                    <a:alpha val="0"/>
                  </a:srgbClr>
                </a:highlight>
                <a:latin typeface="Bookman Old Style"/>
              </a:rPr>
              <a:t>majorisation</a:t>
            </a:r>
            <a:r>
              <a:rPr lang="en-GB" sz="1500" b="0" i="0" u="none" strike="noStrike" dirty="0">
                <a:highlight>
                  <a:srgbClr val="000000">
                    <a:alpha val="0"/>
                  </a:srgbClr>
                </a:highlight>
                <a:latin typeface="Bookman Old Style"/>
              </a:rPr>
              <a:t>)</a:t>
            </a:r>
          </a:p>
          <a:p>
            <a:pPr lvl="1">
              <a:spcBef>
                <a:spcPts val="300"/>
              </a:spcBef>
            </a:pPr>
            <a:r>
              <a:rPr lang="en-GB" sz="1500" b="0" i="0" u="none" strike="noStrike" dirty="0">
                <a:highlight>
                  <a:srgbClr val="000000">
                    <a:alpha val="0"/>
                  </a:srgbClr>
                </a:highlight>
                <a:latin typeface="Bookman Old Style"/>
              </a:rPr>
              <a:t>-</a:t>
            </a:r>
            <a:r>
              <a:rPr lang="en-GB" sz="1500" b="1" i="0" u="none" strike="noStrike" dirty="0">
                <a:highlight>
                  <a:srgbClr val="000000">
                    <a:alpha val="0"/>
                  </a:srgbClr>
                </a:highlight>
                <a:latin typeface="Bookman Old Style"/>
              </a:rPr>
              <a:t> Federal Government of the Czechoslovak Socialist Republic </a:t>
            </a:r>
            <a:endParaRPr lang="cs-CZ" sz="1500" b="1" dirty="0">
              <a:latin typeface="Bookman Old Style" panose="02050604050505020204" pitchFamily="18" charset="0"/>
            </a:endParaRPr>
          </a:p>
          <a:p>
            <a:endParaRPr lang="cs-CZ" sz="1700" dirty="0">
              <a:latin typeface="Bookman Old Style" panose="02050604050505020204" pitchFamily="18" charset="0"/>
            </a:endParaRPr>
          </a:p>
          <a:p>
            <a:endParaRPr lang="cs-CZ" sz="1700" dirty="0">
              <a:latin typeface="Bookman Old Style" panose="02050604050505020204" pitchFamily="18" charset="0"/>
            </a:endParaRPr>
          </a:p>
          <a:p>
            <a:endParaRPr lang="cs-CZ" sz="1600" dirty="0">
              <a:latin typeface="Bookman Old Style" panose="02050604050505020204" pitchFamily="18" charset="0"/>
            </a:endParaRPr>
          </a:p>
          <a:p>
            <a:endParaRPr lang="cs-CZ" sz="1600" dirty="0">
              <a:latin typeface="Bookman Old Style" panose="02050604050505020204" pitchFamily="18" charset="0"/>
            </a:endParaRPr>
          </a:p>
          <a:p>
            <a:pPr marL="285750" indent="-285750">
              <a:buFont typeface="Bookman Old Style" panose="02050604050505020204" pitchFamily="18" charset="0"/>
              <a:buChar char="-"/>
            </a:pPr>
            <a:endParaRPr lang="cs-CZ" sz="1600" i="1" dirty="0">
              <a:latin typeface="Bookman Old Style" panose="02050604050505020204" pitchFamily="18" charset="0"/>
            </a:endParaRPr>
          </a:p>
        </p:txBody>
      </p:sp>
    </p:spTree>
    <p:extLst>
      <p:ext uri="{BB962C8B-B14F-4D97-AF65-F5344CB8AC3E}">
        <p14:creationId xmlns:p14="http://schemas.microsoft.com/office/powerpoint/2010/main" val="218415355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207817" y="1146672"/>
            <a:ext cx="8611986" cy="6355586"/>
          </a:xfrm>
          <a:prstGeom prst="rect">
            <a:avLst/>
          </a:prstGeom>
          <a:noFill/>
        </p:spPr>
        <p:txBody>
          <a:bodyPr wrap="square" rtlCol="0">
            <a:noAutofit/>
          </a:bodyPr>
          <a:lstStyle/>
          <a:p>
            <a:pPr algn="ctr" rtl="0"/>
            <a:r>
              <a:rPr lang="en-GB" sz="2800" b="1" i="0" u="none" strike="noStrike" dirty="0">
                <a:highlight>
                  <a:srgbClr val="000000">
                    <a:alpha val="0"/>
                  </a:srgbClr>
                </a:highlight>
                <a:latin typeface="Bookman Old Style"/>
              </a:rPr>
              <a:t>The Constitutional and Political System of the Czech Republic since 1993</a:t>
            </a:r>
          </a:p>
          <a:p>
            <a:pPr algn="ctr"/>
            <a:endParaRPr lang="cs-CZ" sz="1400" b="1" dirty="0">
              <a:latin typeface="Bookman Old Style" panose="02050604050505020204" pitchFamily="18" charset="0"/>
            </a:endParaRPr>
          </a:p>
          <a:p>
            <a:pPr marL="342900" indent="-342900" rtl="0">
              <a:buFontTx/>
              <a:buChar char="-"/>
            </a:pPr>
            <a:r>
              <a:rPr lang="cs-CZ" sz="1600" b="1" i="0" u="sng" strike="noStrike" dirty="0" err="1">
                <a:highlight>
                  <a:srgbClr val="000000">
                    <a:alpha val="0"/>
                  </a:srgbClr>
                </a:highlight>
                <a:latin typeface="Bookman Old Style"/>
              </a:rPr>
              <a:t>The</a:t>
            </a:r>
            <a:r>
              <a:rPr lang="cs-CZ" sz="1600" b="1" i="0" u="sng" strike="noStrike" dirty="0">
                <a:highlight>
                  <a:srgbClr val="000000">
                    <a:alpha val="0"/>
                  </a:srgbClr>
                </a:highlight>
                <a:latin typeface="Bookman Old Style"/>
              </a:rPr>
              <a:t> </a:t>
            </a:r>
            <a:r>
              <a:rPr lang="en-GB" sz="1600" b="1" i="0" u="sng" strike="noStrike" dirty="0">
                <a:highlight>
                  <a:srgbClr val="000000">
                    <a:alpha val="0"/>
                  </a:srgbClr>
                </a:highlight>
                <a:latin typeface="Bookman Old Style"/>
              </a:rPr>
              <a:t>Constitution of the Czech Republic</a:t>
            </a:r>
            <a:r>
              <a:rPr lang="en-GB" sz="1600" b="0" i="0" u="none" strike="noStrike" dirty="0">
                <a:highlight>
                  <a:srgbClr val="000000">
                    <a:alpha val="0"/>
                  </a:srgbClr>
                </a:highlight>
                <a:latin typeface="Bookman Old Style"/>
              </a:rPr>
              <a:t> – adopted by the Czech National Council on 16 October 1992, effective from 1 January 1993. </a:t>
            </a:r>
          </a:p>
          <a:p>
            <a:pPr marL="342900" indent="-342900">
              <a:buFontTx/>
              <a:buChar char="-"/>
            </a:pPr>
            <a:endParaRPr lang="cs-CZ" sz="1600" dirty="0">
              <a:latin typeface="Bookman Old Style" panose="02050604050505020204" pitchFamily="18" charset="0"/>
            </a:endParaRPr>
          </a:p>
          <a:p>
            <a:pPr marL="342900" indent="-342900" rtl="0">
              <a:buFontTx/>
              <a:buChar char="-"/>
            </a:pPr>
            <a:r>
              <a:rPr lang="en-GB" sz="1600" b="0" i="0" u="none" strike="noStrike" dirty="0">
                <a:highlight>
                  <a:srgbClr val="000000">
                    <a:alpha val="0"/>
                  </a:srgbClr>
                </a:highlight>
                <a:latin typeface="Bookman Old Style"/>
              </a:rPr>
              <a:t>The Constitution of the Czech Republic consists of a </a:t>
            </a:r>
            <a:r>
              <a:rPr lang="en-GB" sz="1600" b="1" i="0" u="none" strike="noStrike" dirty="0">
                <a:highlight>
                  <a:srgbClr val="000000">
                    <a:alpha val="0"/>
                  </a:srgbClr>
                </a:highlight>
                <a:latin typeface="Bookman Old Style"/>
              </a:rPr>
              <a:t>preamble and 8 chapters</a:t>
            </a:r>
            <a:r>
              <a:rPr lang="en-GB" sz="1600" b="0" i="0" u="none" strike="noStrike" dirty="0">
                <a:highlight>
                  <a:srgbClr val="000000">
                    <a:alpha val="0"/>
                  </a:srgbClr>
                </a:highlight>
                <a:latin typeface="Bookman Old Style"/>
              </a:rPr>
              <a:t>: </a:t>
            </a:r>
          </a:p>
          <a:p>
            <a:pPr lvl="1"/>
            <a:r>
              <a:rPr lang="en-GB" sz="1600" b="0" i="0" u="none" strike="noStrike" dirty="0">
                <a:highlight>
                  <a:srgbClr val="000000">
                    <a:alpha val="0"/>
                  </a:srgbClr>
                </a:highlight>
                <a:latin typeface="Bookman Old Style"/>
              </a:rPr>
              <a:t>-</a:t>
            </a:r>
            <a:r>
              <a:rPr lang="en-GB" sz="1600" b="0" i="1" u="none" strike="noStrike" dirty="0">
                <a:highlight>
                  <a:srgbClr val="000000">
                    <a:alpha val="0"/>
                  </a:srgbClr>
                </a:highlight>
                <a:latin typeface="Bookman Old Style"/>
              </a:rPr>
              <a:t> Preamble</a:t>
            </a:r>
            <a:endParaRPr lang="cs-CZ" sz="1600" i="1" dirty="0">
              <a:latin typeface="Bookman Old Style" panose="02050604050505020204" pitchFamily="18" charset="0"/>
            </a:endParaRPr>
          </a:p>
          <a:p>
            <a:pPr lvl="1"/>
            <a:r>
              <a:rPr lang="cs-CZ" sz="1600" dirty="0">
                <a:highlight>
                  <a:srgbClr val="000000">
                    <a:alpha val="0"/>
                  </a:srgbClr>
                </a:highlight>
                <a:latin typeface="Bookman Old Style"/>
              </a:rPr>
              <a:t>-</a:t>
            </a:r>
            <a:r>
              <a:rPr lang="en-GB" sz="1600" b="0" i="0" u="none" strike="noStrike" dirty="0">
                <a:highlight>
                  <a:srgbClr val="000000">
                    <a:alpha val="0"/>
                  </a:srgbClr>
                </a:highlight>
                <a:latin typeface="Bookman Old Style"/>
              </a:rPr>
              <a:t> </a:t>
            </a:r>
            <a:r>
              <a:rPr lang="en-GB" sz="1600" b="0" i="1" u="none" strike="noStrike" dirty="0">
                <a:highlight>
                  <a:srgbClr val="000000">
                    <a:alpha val="0"/>
                  </a:srgbClr>
                </a:highlight>
                <a:latin typeface="Bookman Old Style"/>
              </a:rPr>
              <a:t>Chapter</a:t>
            </a:r>
            <a:r>
              <a:rPr lang="cs-CZ" sz="1600" b="0" i="1" u="none" strike="noStrike" dirty="0">
                <a:highlight>
                  <a:srgbClr val="000000">
                    <a:alpha val="0"/>
                  </a:srgbClr>
                </a:highlight>
                <a:latin typeface="Bookman Old Style"/>
              </a:rPr>
              <a:t> </a:t>
            </a:r>
            <a:r>
              <a:rPr lang="en-GB" sz="1600" b="0" i="1" u="none" strike="noStrike" dirty="0">
                <a:highlight>
                  <a:srgbClr val="000000">
                    <a:alpha val="0"/>
                  </a:srgbClr>
                </a:highlight>
                <a:latin typeface="Bookman Old Style"/>
              </a:rPr>
              <a:t>One</a:t>
            </a:r>
            <a:r>
              <a:rPr lang="en-GB" sz="1600" b="0" i="0" u="none" strike="noStrike" dirty="0">
                <a:highlight>
                  <a:srgbClr val="000000">
                    <a:alpha val="0"/>
                  </a:srgbClr>
                </a:highlight>
                <a:latin typeface="Bookman Old Style"/>
              </a:rPr>
              <a:t>: Fundamental Provisions (Charter of Fundamental Rights and Basic Freedoms,</a:t>
            </a:r>
            <a:r>
              <a:rPr lang="cs-CZ" sz="1600" dirty="0">
                <a:highlight>
                  <a:srgbClr val="000000">
                    <a:alpha val="0"/>
                  </a:srgbClr>
                </a:highlight>
                <a:latin typeface="Bookman Old Style"/>
              </a:rPr>
              <a:t> </a:t>
            </a:r>
            <a:r>
              <a:rPr lang="en-GB" sz="1600" b="0" i="0" u="none" strike="noStrike" dirty="0">
                <a:highlight>
                  <a:srgbClr val="000000">
                    <a:alpha val="0"/>
                  </a:srgbClr>
                </a:highlight>
                <a:latin typeface="Bookman Old Style"/>
              </a:rPr>
              <a:t>political system and political decisions – anchoring of political parties,</a:t>
            </a:r>
            <a:r>
              <a:rPr lang="cs-CZ" sz="1600" dirty="0">
                <a:highlight>
                  <a:srgbClr val="000000">
                    <a:alpha val="0"/>
                  </a:srgbClr>
                </a:highlight>
                <a:latin typeface="Bookman Old Style"/>
              </a:rPr>
              <a:t> </a:t>
            </a:r>
            <a:r>
              <a:rPr lang="en-GB" sz="1600" b="0" i="0" u="none" strike="noStrike" dirty="0">
                <a:highlight>
                  <a:srgbClr val="000000">
                    <a:alpha val="0"/>
                  </a:srgbClr>
                </a:highlight>
                <a:latin typeface="Bookman Old Style"/>
              </a:rPr>
              <a:t>territorial self-government, state symbols and others)</a:t>
            </a:r>
            <a:endParaRPr lang="cs-CZ" sz="1600" dirty="0">
              <a:latin typeface="Bookman Old Style" panose="02050604050505020204" pitchFamily="18" charset="0"/>
            </a:endParaRPr>
          </a:p>
          <a:p>
            <a:pPr lvl="1"/>
            <a:r>
              <a:rPr lang="en-GB" sz="1600" b="0" i="0" u="none" strike="noStrike" dirty="0">
                <a:highlight>
                  <a:srgbClr val="000000">
                    <a:alpha val="0"/>
                  </a:srgbClr>
                </a:highlight>
                <a:latin typeface="Bookman Old Style"/>
              </a:rPr>
              <a:t>- </a:t>
            </a:r>
            <a:r>
              <a:rPr lang="en-GB" sz="1600" b="0" i="1" u="none" strike="noStrike" dirty="0">
                <a:highlight>
                  <a:srgbClr val="000000">
                    <a:alpha val="0"/>
                  </a:srgbClr>
                </a:highlight>
                <a:latin typeface="Bookman Old Style"/>
              </a:rPr>
              <a:t>Chapter</a:t>
            </a:r>
            <a:r>
              <a:rPr lang="cs-CZ" sz="1600" b="0" i="1" u="none" strike="noStrike" dirty="0">
                <a:highlight>
                  <a:srgbClr val="000000">
                    <a:alpha val="0"/>
                  </a:srgbClr>
                </a:highlight>
                <a:latin typeface="Bookman Old Style"/>
              </a:rPr>
              <a:t> </a:t>
            </a:r>
            <a:r>
              <a:rPr lang="en-GB" sz="1600" b="0" i="1" u="none" strike="noStrike" dirty="0">
                <a:highlight>
                  <a:srgbClr val="000000">
                    <a:alpha val="0"/>
                  </a:srgbClr>
                </a:highlight>
                <a:latin typeface="Bookman Old Style"/>
              </a:rPr>
              <a:t>Two</a:t>
            </a:r>
            <a:r>
              <a:rPr lang="en-GB" sz="1600" b="0" i="0" u="none" strike="noStrike" dirty="0">
                <a:highlight>
                  <a:srgbClr val="000000">
                    <a:alpha val="0"/>
                  </a:srgbClr>
                </a:highlight>
                <a:latin typeface="Bookman Old Style"/>
              </a:rPr>
              <a:t>: Legislative Power</a:t>
            </a:r>
          </a:p>
          <a:p>
            <a:pPr lvl="1"/>
            <a:r>
              <a:rPr lang="en-GB" sz="1600" b="0" i="0" u="none" strike="noStrike" dirty="0">
                <a:highlight>
                  <a:srgbClr val="000000">
                    <a:alpha val="0"/>
                  </a:srgbClr>
                </a:highlight>
                <a:latin typeface="Bookman Old Style"/>
              </a:rPr>
              <a:t>- </a:t>
            </a:r>
            <a:r>
              <a:rPr lang="en-GB" sz="1600" b="0" i="1" u="none" strike="noStrike" dirty="0">
                <a:highlight>
                  <a:srgbClr val="000000">
                    <a:alpha val="0"/>
                  </a:srgbClr>
                </a:highlight>
                <a:latin typeface="Bookman Old Style"/>
              </a:rPr>
              <a:t>Chapter</a:t>
            </a:r>
            <a:r>
              <a:rPr lang="cs-CZ" sz="1600" b="0" i="1" u="none" strike="noStrike" dirty="0">
                <a:highlight>
                  <a:srgbClr val="000000">
                    <a:alpha val="0"/>
                  </a:srgbClr>
                </a:highlight>
                <a:latin typeface="Bookman Old Style"/>
              </a:rPr>
              <a:t> </a:t>
            </a:r>
            <a:r>
              <a:rPr lang="en-GB" sz="1600" b="0" i="1" u="none" strike="noStrike" dirty="0">
                <a:highlight>
                  <a:srgbClr val="000000">
                    <a:alpha val="0"/>
                  </a:srgbClr>
                </a:highlight>
                <a:latin typeface="Bookman Old Style"/>
              </a:rPr>
              <a:t>Three</a:t>
            </a:r>
            <a:r>
              <a:rPr lang="en-GB" sz="1600" b="0" i="0" u="none" strike="noStrike" dirty="0">
                <a:highlight>
                  <a:srgbClr val="000000">
                    <a:alpha val="0"/>
                  </a:srgbClr>
                </a:highlight>
                <a:latin typeface="Bookman Old Style"/>
              </a:rPr>
              <a:t>: Executive Power</a:t>
            </a:r>
          </a:p>
          <a:p>
            <a:pPr lvl="1"/>
            <a:r>
              <a:rPr lang="en-GB" sz="1600" b="0" i="0" u="none" strike="noStrike" dirty="0">
                <a:highlight>
                  <a:srgbClr val="000000">
                    <a:alpha val="0"/>
                  </a:srgbClr>
                </a:highlight>
                <a:latin typeface="Bookman Old Style"/>
              </a:rPr>
              <a:t>- </a:t>
            </a:r>
            <a:r>
              <a:rPr lang="en-GB" sz="1600" b="0" i="1" u="none" strike="noStrike" dirty="0">
                <a:highlight>
                  <a:srgbClr val="000000">
                    <a:alpha val="0"/>
                  </a:srgbClr>
                </a:highlight>
                <a:latin typeface="Bookman Old Style"/>
              </a:rPr>
              <a:t>Chapter</a:t>
            </a:r>
            <a:r>
              <a:rPr lang="en-GB" sz="1600" b="0" i="0" u="none" strike="noStrike" dirty="0">
                <a:highlight>
                  <a:srgbClr val="000000">
                    <a:alpha val="0"/>
                  </a:srgbClr>
                </a:highlight>
                <a:latin typeface="Bookman Old Style"/>
              </a:rPr>
              <a:t> </a:t>
            </a:r>
            <a:r>
              <a:rPr lang="en-GB" sz="1600" b="0" i="1" u="none" strike="noStrike" dirty="0">
                <a:highlight>
                  <a:srgbClr val="000000">
                    <a:alpha val="0"/>
                  </a:srgbClr>
                </a:highlight>
                <a:latin typeface="Bookman Old Style"/>
              </a:rPr>
              <a:t>Four</a:t>
            </a:r>
            <a:r>
              <a:rPr lang="en-GB" sz="1600" b="0" i="0" u="none" strike="noStrike" dirty="0">
                <a:highlight>
                  <a:srgbClr val="000000">
                    <a:alpha val="0"/>
                  </a:srgbClr>
                </a:highlight>
                <a:latin typeface="Bookman Old Style"/>
              </a:rPr>
              <a:t>: Judicial Power (Constitutional Court and Structure of </a:t>
            </a:r>
            <a:r>
              <a:rPr lang="en-GB" sz="1600" b="0" i="0" u="none" strike="noStrike" dirty="0" err="1">
                <a:highlight>
                  <a:srgbClr val="000000">
                    <a:alpha val="0"/>
                  </a:srgbClr>
                </a:highlight>
                <a:latin typeface="Bookman Old Style"/>
              </a:rPr>
              <a:t>th</a:t>
            </a:r>
            <a:r>
              <a:rPr lang="cs-CZ" sz="1600" b="0" i="0" u="none" strike="noStrike" dirty="0">
                <a:highlight>
                  <a:srgbClr val="000000">
                    <a:alpha val="0"/>
                  </a:srgbClr>
                </a:highlight>
                <a:latin typeface="Bookman Old Style"/>
              </a:rPr>
              <a:t>e </a:t>
            </a:r>
            <a:r>
              <a:rPr lang="en-GB" sz="1600" b="0" i="0" u="none" strike="noStrike" dirty="0">
                <a:highlight>
                  <a:srgbClr val="000000">
                    <a:alpha val="0"/>
                  </a:srgbClr>
                </a:highlight>
                <a:latin typeface="Bookman Old Style"/>
              </a:rPr>
              <a:t>Courts)</a:t>
            </a:r>
            <a:endParaRPr lang="cs-CZ" sz="1600" dirty="0">
              <a:latin typeface="Bookman Old Style" panose="02050604050505020204" pitchFamily="18" charset="0"/>
            </a:endParaRPr>
          </a:p>
          <a:p>
            <a:pPr lvl="1"/>
            <a:r>
              <a:rPr lang="en-GB" sz="1600" b="0" i="0" u="none" strike="noStrike" dirty="0">
                <a:highlight>
                  <a:srgbClr val="000000">
                    <a:alpha val="0"/>
                  </a:srgbClr>
                </a:highlight>
                <a:latin typeface="Bookman Old Style"/>
              </a:rPr>
              <a:t>- </a:t>
            </a:r>
            <a:r>
              <a:rPr lang="en-GB" sz="1600" b="0" i="1" u="none" strike="noStrike" dirty="0">
                <a:highlight>
                  <a:srgbClr val="000000">
                    <a:alpha val="0"/>
                  </a:srgbClr>
                </a:highlight>
                <a:latin typeface="Bookman Old Style"/>
              </a:rPr>
              <a:t>Chapter</a:t>
            </a:r>
            <a:r>
              <a:rPr lang="cs-CZ" sz="1600" b="0" i="1" u="none" strike="noStrike" dirty="0">
                <a:highlight>
                  <a:srgbClr val="000000">
                    <a:alpha val="0"/>
                  </a:srgbClr>
                </a:highlight>
                <a:latin typeface="Bookman Old Style"/>
              </a:rPr>
              <a:t> </a:t>
            </a:r>
            <a:r>
              <a:rPr lang="en-GB" sz="1600" b="0" i="1" u="none" strike="noStrike" dirty="0">
                <a:highlight>
                  <a:srgbClr val="000000">
                    <a:alpha val="0"/>
                  </a:srgbClr>
                </a:highlight>
                <a:latin typeface="Bookman Old Style"/>
              </a:rPr>
              <a:t>Five</a:t>
            </a:r>
            <a:r>
              <a:rPr lang="en-GB" sz="1600" b="0" i="0" u="none" strike="noStrike" dirty="0">
                <a:highlight>
                  <a:srgbClr val="000000">
                    <a:alpha val="0"/>
                  </a:srgbClr>
                </a:highlight>
                <a:latin typeface="Bookman Old Style"/>
              </a:rPr>
              <a:t>: The Supreme Audit Office</a:t>
            </a:r>
          </a:p>
          <a:p>
            <a:pPr lvl="1"/>
            <a:r>
              <a:rPr lang="en-GB" sz="1600" b="0" i="0" u="none" strike="noStrike" dirty="0">
                <a:highlight>
                  <a:srgbClr val="000000">
                    <a:alpha val="0"/>
                  </a:srgbClr>
                </a:highlight>
                <a:latin typeface="Bookman Old Style"/>
              </a:rPr>
              <a:t>- </a:t>
            </a:r>
            <a:r>
              <a:rPr lang="en-GB" sz="1600" b="0" i="1" u="none" strike="noStrike" dirty="0">
                <a:highlight>
                  <a:srgbClr val="000000">
                    <a:alpha val="0"/>
                  </a:srgbClr>
                </a:highlight>
                <a:latin typeface="Bookman Old Style"/>
              </a:rPr>
              <a:t>Chapter</a:t>
            </a:r>
            <a:r>
              <a:rPr lang="cs-CZ" sz="1600" b="0" i="1" u="none" strike="noStrike" dirty="0">
                <a:highlight>
                  <a:srgbClr val="000000">
                    <a:alpha val="0"/>
                  </a:srgbClr>
                </a:highlight>
                <a:latin typeface="Bookman Old Style"/>
              </a:rPr>
              <a:t> </a:t>
            </a:r>
            <a:r>
              <a:rPr lang="en-GB" sz="1600" b="0" i="1" u="none" strike="noStrike" dirty="0">
                <a:highlight>
                  <a:srgbClr val="000000">
                    <a:alpha val="0"/>
                  </a:srgbClr>
                </a:highlight>
                <a:latin typeface="Bookman Old Style"/>
              </a:rPr>
              <a:t>Six</a:t>
            </a:r>
            <a:r>
              <a:rPr lang="en-GB" sz="1600" b="0" i="0" u="none" strike="noStrike" dirty="0">
                <a:highlight>
                  <a:srgbClr val="000000">
                    <a:alpha val="0"/>
                  </a:srgbClr>
                </a:highlight>
                <a:latin typeface="Bookman Old Style"/>
              </a:rPr>
              <a:t>: The Czech National Bank, the state central bank, primary purpose to maintain price stability</a:t>
            </a:r>
            <a:endParaRPr lang="cs-CZ" sz="1600" dirty="0">
              <a:latin typeface="Bookman Old Style" panose="02050604050505020204" pitchFamily="18" charset="0"/>
            </a:endParaRPr>
          </a:p>
          <a:p>
            <a:pPr lvl="1"/>
            <a:r>
              <a:rPr lang="en-GB" sz="1600" b="0" i="0" u="none" strike="noStrike" dirty="0">
                <a:highlight>
                  <a:srgbClr val="000000">
                    <a:alpha val="0"/>
                  </a:srgbClr>
                </a:highlight>
                <a:latin typeface="Bookman Old Style"/>
              </a:rPr>
              <a:t>- </a:t>
            </a:r>
            <a:r>
              <a:rPr lang="en-GB" sz="1600" b="0" i="1" u="none" strike="noStrike" dirty="0">
                <a:highlight>
                  <a:srgbClr val="000000">
                    <a:alpha val="0"/>
                  </a:srgbClr>
                </a:highlight>
                <a:latin typeface="Bookman Old Style"/>
              </a:rPr>
              <a:t>Chapter</a:t>
            </a:r>
            <a:r>
              <a:rPr lang="cs-CZ" sz="1600" b="0" i="1" u="none" strike="noStrike" dirty="0">
                <a:highlight>
                  <a:srgbClr val="000000">
                    <a:alpha val="0"/>
                  </a:srgbClr>
                </a:highlight>
                <a:latin typeface="Bookman Old Style"/>
              </a:rPr>
              <a:t> </a:t>
            </a:r>
            <a:r>
              <a:rPr lang="en-GB" sz="1600" b="0" i="1" u="none" strike="noStrike" dirty="0">
                <a:highlight>
                  <a:srgbClr val="000000">
                    <a:alpha val="0"/>
                  </a:srgbClr>
                </a:highlight>
                <a:latin typeface="Bookman Old Style"/>
              </a:rPr>
              <a:t>Seven</a:t>
            </a:r>
            <a:r>
              <a:rPr lang="en-GB" sz="1600" b="0" i="0" u="none" strike="noStrike" dirty="0">
                <a:highlight>
                  <a:srgbClr val="000000">
                    <a:alpha val="0"/>
                  </a:srgbClr>
                </a:highlight>
                <a:latin typeface="Bookman Old Style"/>
              </a:rPr>
              <a:t>: Territorial Self-Government</a:t>
            </a:r>
          </a:p>
          <a:p>
            <a:pPr lvl="1"/>
            <a:r>
              <a:rPr lang="en-GB" sz="1600" b="0" i="0" u="none" strike="noStrike" dirty="0">
                <a:highlight>
                  <a:srgbClr val="000000">
                    <a:alpha val="0"/>
                  </a:srgbClr>
                </a:highlight>
                <a:latin typeface="Bookman Old Style"/>
              </a:rPr>
              <a:t>- </a:t>
            </a:r>
            <a:r>
              <a:rPr lang="cs-CZ" sz="1600" i="1" dirty="0" err="1">
                <a:highlight>
                  <a:srgbClr val="000000">
                    <a:alpha val="0"/>
                  </a:srgbClr>
                </a:highlight>
                <a:latin typeface="Bookman Old Style"/>
              </a:rPr>
              <a:t>Chapter</a:t>
            </a:r>
            <a:r>
              <a:rPr lang="cs-CZ" sz="1600" i="1" dirty="0">
                <a:highlight>
                  <a:srgbClr val="000000">
                    <a:alpha val="0"/>
                  </a:srgbClr>
                </a:highlight>
                <a:latin typeface="Bookman Old Style"/>
              </a:rPr>
              <a:t> </a:t>
            </a:r>
            <a:r>
              <a:rPr lang="en-GB" sz="1600" b="0" i="1" u="none" strike="noStrike" dirty="0">
                <a:highlight>
                  <a:srgbClr val="000000">
                    <a:alpha val="0"/>
                  </a:srgbClr>
                </a:highlight>
                <a:latin typeface="Bookman Old Style"/>
              </a:rPr>
              <a:t>Eight</a:t>
            </a:r>
            <a:r>
              <a:rPr lang="en-GB" sz="1600" b="0" i="0" u="none" strike="noStrike" dirty="0">
                <a:highlight>
                  <a:srgbClr val="000000">
                    <a:alpha val="0"/>
                  </a:srgbClr>
                </a:highlight>
                <a:latin typeface="Bookman Old Style"/>
              </a:rPr>
              <a:t>: Transitional and Final Provisions</a:t>
            </a:r>
          </a:p>
          <a:p>
            <a:endParaRPr lang="cs-CZ" sz="1600" dirty="0">
              <a:latin typeface="Bookman Old Style" panose="02050604050505020204" pitchFamily="18" charset="0"/>
            </a:endParaRPr>
          </a:p>
          <a:p>
            <a:endParaRPr lang="cs-CZ" sz="1600" dirty="0">
              <a:latin typeface="Bookman Old Style" panose="02050604050505020204" pitchFamily="18" charset="0"/>
            </a:endParaRPr>
          </a:p>
          <a:p>
            <a:endParaRPr lang="cs-CZ" sz="1600" dirty="0">
              <a:latin typeface="Bookman Old Style" panose="02050604050505020204" pitchFamily="18" charset="0"/>
            </a:endParaRPr>
          </a:p>
          <a:p>
            <a:pPr marL="285750" indent="-285750">
              <a:buFont typeface="Bookman Old Style" panose="02050604050505020204" pitchFamily="18" charset="0"/>
              <a:buChar char="-"/>
            </a:pPr>
            <a:endParaRPr lang="cs-CZ" sz="1600" i="1" dirty="0">
              <a:latin typeface="Bookman Old Style" panose="02050604050505020204" pitchFamily="18" charset="0"/>
            </a:endParaRPr>
          </a:p>
        </p:txBody>
      </p:sp>
    </p:spTree>
    <p:extLst>
      <p:ext uri="{BB962C8B-B14F-4D97-AF65-F5344CB8AC3E}">
        <p14:creationId xmlns:p14="http://schemas.microsoft.com/office/powerpoint/2010/main" val="1920084836"/>
      </p:ext>
    </p:extLst>
  </p:cSld>
  <p:clrMapOvr>
    <a:masterClrMapping/>
  </p:clrMapOvr>
  <p:transition/>
  <p:extLst>
    <p:ext uri="{6950BFC3-D8DA-4A85-94F7-54DA5524770B}">
      <p188:commentRel xmlns="" xmlns:p188="http://schemas.microsoft.com/office/powerpoint/2018/8/main" r:id="rId2"/>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207817" y="1146672"/>
            <a:ext cx="8611986" cy="6124754"/>
          </a:xfrm>
          <a:prstGeom prst="rect">
            <a:avLst/>
          </a:prstGeom>
          <a:noFill/>
        </p:spPr>
        <p:txBody>
          <a:bodyPr wrap="square" rtlCol="0">
            <a:noAutofit/>
          </a:bodyPr>
          <a:lstStyle/>
          <a:p>
            <a:pPr algn="ctr" rtl="0"/>
            <a:r>
              <a:rPr lang="en-GB" sz="2800" b="1" i="0" u="none" strike="noStrike" dirty="0">
                <a:highlight>
                  <a:srgbClr val="000000">
                    <a:alpha val="0"/>
                  </a:srgbClr>
                </a:highlight>
                <a:latin typeface="Bookman Old Style"/>
              </a:rPr>
              <a:t>The Constitutional and Political System of the Czech Republic since 1993</a:t>
            </a:r>
          </a:p>
          <a:p>
            <a:pPr algn="ctr"/>
            <a:endParaRPr lang="cs-CZ" sz="1500" b="1" dirty="0">
              <a:latin typeface="Bookman Old Style" panose="02050604050505020204" pitchFamily="18" charset="0"/>
            </a:endParaRPr>
          </a:p>
          <a:p>
            <a:pPr marL="342900" indent="-342900" rtl="0">
              <a:buFontTx/>
              <a:buChar char="-"/>
            </a:pPr>
            <a:r>
              <a:rPr lang="en-GB" sz="1600" b="1" i="0" u="sng" strike="noStrike" dirty="0">
                <a:highlight>
                  <a:srgbClr val="000000">
                    <a:alpha val="0"/>
                  </a:srgbClr>
                </a:highlight>
                <a:latin typeface="Bookman Old Style"/>
              </a:rPr>
              <a:t>Parliament of the Czech Republic</a:t>
            </a:r>
            <a:r>
              <a:rPr lang="en-GB" sz="1600" b="0" i="0" u="none" strike="noStrike" dirty="0">
                <a:highlight>
                  <a:srgbClr val="000000">
                    <a:alpha val="0"/>
                  </a:srgbClr>
                </a:highlight>
                <a:latin typeface="Bookman Old Style"/>
              </a:rPr>
              <a:t> </a:t>
            </a:r>
            <a:r>
              <a:rPr lang="cs-CZ" sz="1600" b="0" i="0" u="none" strike="noStrike" dirty="0">
                <a:highlight>
                  <a:srgbClr val="000000">
                    <a:alpha val="0"/>
                  </a:srgbClr>
                </a:highlight>
                <a:latin typeface="Bookman Old Style"/>
              </a:rPr>
              <a:t>–</a:t>
            </a:r>
            <a:r>
              <a:rPr lang="en-GB" sz="1600" b="0" i="0" u="none" strike="noStrike" dirty="0">
                <a:highlight>
                  <a:srgbClr val="000000">
                    <a:alpha val="0"/>
                  </a:srgbClr>
                </a:highlight>
                <a:latin typeface="Bookman Old Style"/>
              </a:rPr>
              <a:t> defined and laid out in the second chapter of the Constitution of the Czech Republic. </a:t>
            </a:r>
            <a:endParaRPr lang="cs-CZ" sz="1600" dirty="0">
              <a:latin typeface="Bookman Old Style" panose="02050604050505020204" pitchFamily="18" charset="0"/>
            </a:endParaRPr>
          </a:p>
          <a:p>
            <a:pPr marL="342900" indent="-342900">
              <a:buFontTx/>
              <a:buChar char="-"/>
            </a:pPr>
            <a:endParaRPr lang="cs-CZ" sz="1600" dirty="0">
              <a:latin typeface="Bookman Old Style" panose="02050604050505020204" pitchFamily="18" charset="0"/>
            </a:endParaRPr>
          </a:p>
          <a:p>
            <a:pPr marL="342900" indent="-342900" rtl="0">
              <a:buFontTx/>
              <a:buChar char="-"/>
            </a:pPr>
            <a:r>
              <a:rPr lang="en-GB" sz="1600" b="0" i="0" u="sng" strike="noStrike" dirty="0">
                <a:highlight>
                  <a:srgbClr val="000000">
                    <a:alpha val="0"/>
                  </a:srgbClr>
                </a:highlight>
                <a:latin typeface="Bookman Old Style"/>
              </a:rPr>
              <a:t>Bicameral Parliament:</a:t>
            </a:r>
          </a:p>
          <a:p>
            <a:pPr marL="342900" indent="-342900">
              <a:buFontTx/>
              <a:buChar char="-"/>
            </a:pPr>
            <a:endParaRPr lang="cs-CZ" sz="1600" dirty="0">
              <a:latin typeface="Bookman Old Style" panose="02050604050505020204" pitchFamily="18" charset="0"/>
            </a:endParaRPr>
          </a:p>
          <a:p>
            <a:pPr lvl="1"/>
            <a:r>
              <a:rPr lang="en-GB" sz="1600" b="0" i="0" u="none" strike="noStrike" dirty="0">
                <a:highlight>
                  <a:srgbClr val="000000">
                    <a:alpha val="0"/>
                  </a:srgbClr>
                </a:highlight>
                <a:latin typeface="Bookman Old Style"/>
              </a:rPr>
              <a:t>- </a:t>
            </a:r>
            <a:r>
              <a:rPr lang="en-GB" sz="1600" b="1" i="0" u="none" strike="noStrike" dirty="0">
                <a:highlight>
                  <a:srgbClr val="000000">
                    <a:alpha val="0"/>
                  </a:srgbClr>
                </a:highlight>
                <a:latin typeface="Bookman Old Style"/>
              </a:rPr>
              <a:t>Chamber of Deputies of the Parliament of the Czech Republic</a:t>
            </a:r>
            <a:r>
              <a:rPr lang="en-GB" sz="1600" b="0" i="0" u="none" strike="noStrike" dirty="0">
                <a:highlight>
                  <a:srgbClr val="000000">
                    <a:alpha val="0"/>
                  </a:srgbClr>
                </a:highlight>
                <a:latin typeface="Bookman Old Style"/>
              </a:rPr>
              <a:t> - 200 deputies elected on the basis of</a:t>
            </a:r>
            <a:r>
              <a:rPr lang="cs-CZ" sz="1600" dirty="0">
                <a:highlight>
                  <a:srgbClr val="000000">
                    <a:alpha val="0"/>
                  </a:srgbClr>
                </a:highlight>
                <a:latin typeface="Bookman Old Style"/>
              </a:rPr>
              <a:t> </a:t>
            </a:r>
            <a:r>
              <a:rPr lang="en-GB" sz="1600" b="0" i="0" u="none" strike="noStrike" dirty="0">
                <a:highlight>
                  <a:srgbClr val="000000">
                    <a:alpha val="0"/>
                  </a:srgbClr>
                </a:highlight>
                <a:latin typeface="Bookman Old Style"/>
              </a:rPr>
              <a:t>universal, equal, direct and secret suffrage for a period of 4 years.</a:t>
            </a:r>
            <a:r>
              <a:rPr lang="cs-CZ" sz="1600" b="0" i="0" u="none" strike="noStrike" dirty="0">
                <a:highlight>
                  <a:srgbClr val="000000">
                    <a:alpha val="0"/>
                  </a:srgbClr>
                </a:highlight>
                <a:latin typeface="Bookman Old Style"/>
              </a:rPr>
              <a:t> </a:t>
            </a:r>
            <a:r>
              <a:rPr lang="en-GB" sz="1600" b="0" i="0" u="none" strike="noStrike" dirty="0">
                <a:highlight>
                  <a:srgbClr val="000000">
                    <a:alpha val="0"/>
                  </a:srgbClr>
                </a:highlight>
                <a:latin typeface="Bookman Old Style"/>
              </a:rPr>
              <a:t>Active suffrage from 18 years, passive from 21 years. Seat </a:t>
            </a:r>
            <a:r>
              <a:rPr lang="cs-CZ" sz="1600" b="0" i="0" u="none" strike="noStrike" dirty="0">
                <a:highlight>
                  <a:srgbClr val="000000">
                    <a:alpha val="0"/>
                  </a:srgbClr>
                </a:highlight>
                <a:latin typeface="Bookman Old Style"/>
              </a:rPr>
              <a:t>in</a:t>
            </a:r>
            <a:r>
              <a:rPr lang="en-GB" sz="1600" b="0" i="0" u="none" strike="noStrike" dirty="0">
                <a:highlight>
                  <a:srgbClr val="000000">
                    <a:alpha val="0"/>
                  </a:srgbClr>
                </a:highlight>
                <a:latin typeface="Bookman Old Style"/>
              </a:rPr>
              <a:t> Thun Palace</a:t>
            </a:r>
          </a:p>
          <a:p>
            <a:endParaRPr lang="cs-CZ" sz="1600" dirty="0">
              <a:latin typeface="Bookman Old Style" panose="02050604050505020204" pitchFamily="18" charset="0"/>
            </a:endParaRPr>
          </a:p>
          <a:p>
            <a:pPr lvl="1"/>
            <a:r>
              <a:rPr lang="en-GB" sz="1600" b="0" i="0" u="none" strike="noStrike" dirty="0">
                <a:highlight>
                  <a:srgbClr val="000000">
                    <a:alpha val="0"/>
                  </a:srgbClr>
                </a:highlight>
                <a:latin typeface="Bookman Old Style"/>
              </a:rPr>
              <a:t>- </a:t>
            </a:r>
            <a:r>
              <a:rPr lang="en-GB" sz="1600" b="1" i="0" u="none" strike="noStrike" dirty="0">
                <a:highlight>
                  <a:srgbClr val="000000">
                    <a:alpha val="0"/>
                  </a:srgbClr>
                </a:highlight>
                <a:latin typeface="Bookman Old Style"/>
              </a:rPr>
              <a:t>Senate of the Parliament of the Czech Republic</a:t>
            </a:r>
            <a:r>
              <a:rPr lang="en-GB" sz="1600" b="0" i="0" u="none" strike="noStrike" dirty="0">
                <a:highlight>
                  <a:srgbClr val="000000">
                    <a:alpha val="0"/>
                  </a:srgbClr>
                </a:highlight>
                <a:latin typeface="Bookman Old Style"/>
              </a:rPr>
              <a:t> – 80 senators elected for a period of six years</a:t>
            </a:r>
            <a:r>
              <a:rPr lang="cs-CZ" sz="1600" dirty="0">
                <a:highlight>
                  <a:srgbClr val="000000">
                    <a:alpha val="0"/>
                  </a:srgbClr>
                </a:highlight>
                <a:latin typeface="Bookman Old Style"/>
              </a:rPr>
              <a:t> </a:t>
            </a:r>
            <a:r>
              <a:rPr lang="en-GB" sz="1600" b="0" i="0" u="none" strike="noStrike" dirty="0">
                <a:highlight>
                  <a:srgbClr val="000000">
                    <a:alpha val="0"/>
                  </a:srgbClr>
                </a:highlight>
                <a:latin typeface="Bookman Old Style"/>
              </a:rPr>
              <a:t>replacement of 1/3 of senators every 2 years. Passive suffrage from the age of 40. Seat </a:t>
            </a:r>
            <a:r>
              <a:rPr lang="cs-CZ" sz="1600" b="0" i="0" u="none" strike="noStrike" dirty="0">
                <a:highlight>
                  <a:srgbClr val="000000">
                    <a:alpha val="0"/>
                  </a:srgbClr>
                </a:highlight>
                <a:latin typeface="Bookman Old Style"/>
              </a:rPr>
              <a:t>in</a:t>
            </a:r>
            <a:r>
              <a:rPr lang="en-GB" sz="1600" b="0" i="0" u="none" strike="noStrike" dirty="0">
                <a:highlight>
                  <a:srgbClr val="000000">
                    <a:alpha val="0"/>
                  </a:srgbClr>
                </a:highlight>
                <a:latin typeface="Bookman Old Style"/>
              </a:rPr>
              <a:t> Wallenstein</a:t>
            </a:r>
            <a:r>
              <a:rPr lang="cs-CZ" sz="1600" dirty="0">
                <a:highlight>
                  <a:srgbClr val="000000">
                    <a:alpha val="0"/>
                  </a:srgbClr>
                </a:highlight>
                <a:latin typeface="Bookman Old Style"/>
              </a:rPr>
              <a:t> </a:t>
            </a:r>
            <a:r>
              <a:rPr lang="en-GB" sz="1600" b="0" i="0" u="none" strike="noStrike" dirty="0">
                <a:highlight>
                  <a:srgbClr val="000000">
                    <a:alpha val="0"/>
                  </a:srgbClr>
                </a:highlight>
                <a:latin typeface="Bookman Old Style"/>
              </a:rPr>
              <a:t>palace</a:t>
            </a:r>
          </a:p>
          <a:p>
            <a:endParaRPr lang="cs-CZ" sz="1600" dirty="0">
              <a:latin typeface="Bookman Old Style" panose="02050604050505020204" pitchFamily="18" charset="0"/>
            </a:endParaRPr>
          </a:p>
          <a:p>
            <a:pPr marL="285750" indent="-285750" rtl="0">
              <a:buFont typeface="Bookman Old Style" panose="02050604050505020204" pitchFamily="18" charset="0"/>
              <a:buChar char="-"/>
            </a:pPr>
            <a:r>
              <a:rPr lang="en-GB" sz="1600" b="1" i="0" u="none" strike="noStrike" dirty="0">
                <a:highlight>
                  <a:srgbClr val="000000">
                    <a:alpha val="0"/>
                  </a:srgbClr>
                </a:highlight>
                <a:latin typeface="Bookman Old Style"/>
              </a:rPr>
              <a:t>Regional Councils</a:t>
            </a:r>
            <a:r>
              <a:rPr lang="en-GB" sz="1600" b="0" i="0" u="none" strike="noStrike" dirty="0">
                <a:highlight>
                  <a:srgbClr val="000000">
                    <a:alpha val="0"/>
                  </a:srgbClr>
                </a:highlight>
                <a:latin typeface="Bookman Old Style"/>
              </a:rPr>
              <a:t> – 13 regions and the Capital City of Prague</a:t>
            </a:r>
          </a:p>
          <a:p>
            <a:pPr marL="285750" indent="-285750">
              <a:buFont typeface="Bookman Old Style" panose="02050604050505020204" pitchFamily="18" charset="0"/>
              <a:buChar char="-"/>
            </a:pPr>
            <a:endParaRPr lang="cs-CZ" sz="1600" dirty="0">
              <a:latin typeface="Bookman Old Style" panose="02050604050505020204" pitchFamily="18" charset="0"/>
            </a:endParaRPr>
          </a:p>
          <a:p>
            <a:pPr marL="285750" indent="-285750" rtl="0">
              <a:buFont typeface="Bookman Old Style" panose="02050604050505020204" pitchFamily="18" charset="0"/>
              <a:buChar char="-"/>
            </a:pPr>
            <a:r>
              <a:rPr lang="en-GB" sz="1600" b="1" i="0" u="none" strike="noStrike" dirty="0">
                <a:highlight>
                  <a:srgbClr val="000000">
                    <a:alpha val="0"/>
                  </a:srgbClr>
                </a:highlight>
                <a:latin typeface="Bookman Old Style"/>
              </a:rPr>
              <a:t>City </a:t>
            </a:r>
            <a:r>
              <a:rPr lang="en-GB" sz="1600" b="0" i="0" u="none" strike="noStrike" dirty="0">
                <a:highlight>
                  <a:srgbClr val="000000">
                    <a:alpha val="0"/>
                  </a:srgbClr>
                </a:highlight>
                <a:latin typeface="Bookman Old Style"/>
              </a:rPr>
              <a:t>and</a:t>
            </a:r>
            <a:r>
              <a:rPr lang="en-GB" sz="1600" b="1" i="0" u="none" strike="noStrike" dirty="0">
                <a:highlight>
                  <a:srgbClr val="000000">
                    <a:alpha val="0"/>
                  </a:srgbClr>
                </a:highlight>
                <a:latin typeface="Bookman Old Style"/>
              </a:rPr>
              <a:t> Municipal Councils</a:t>
            </a:r>
            <a:endParaRPr lang="cs-CZ" sz="1600" b="1" dirty="0">
              <a:latin typeface="Bookman Old Style" panose="02050604050505020204" pitchFamily="18" charset="0"/>
            </a:endParaRPr>
          </a:p>
          <a:p>
            <a:endParaRPr lang="cs-CZ" sz="1700" dirty="0">
              <a:latin typeface="Bookman Old Style" panose="02050604050505020204" pitchFamily="18" charset="0"/>
            </a:endParaRPr>
          </a:p>
          <a:p>
            <a:endParaRPr lang="cs-CZ" sz="1700" dirty="0">
              <a:latin typeface="Bookman Old Style" panose="02050604050505020204" pitchFamily="18" charset="0"/>
            </a:endParaRPr>
          </a:p>
          <a:p>
            <a:pPr marL="285750" indent="-285750">
              <a:buFont typeface="Bookman Old Style" panose="02050604050505020204" pitchFamily="18" charset="0"/>
              <a:buChar char="-"/>
            </a:pPr>
            <a:endParaRPr lang="cs-CZ" sz="1600" i="1" dirty="0">
              <a:latin typeface="Bookman Old Style" panose="02050604050505020204" pitchFamily="18" charset="0"/>
            </a:endParaRPr>
          </a:p>
        </p:txBody>
      </p:sp>
    </p:spTree>
    <p:extLst>
      <p:ext uri="{BB962C8B-B14F-4D97-AF65-F5344CB8AC3E}">
        <p14:creationId xmlns:p14="http://schemas.microsoft.com/office/powerpoint/2010/main" val="259742362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tretch>
            <a:fillRect l="-17000" r="-17000"/>
          </a:stretch>
        </a:blipFill>
        <a:effectLst/>
      </p:bgPr>
    </p:bg>
    <p:spTree>
      <p:nvGrpSpPr>
        <p:cNvPr id="1" name=""/>
        <p:cNvGrpSpPr/>
        <p:nvPr/>
      </p:nvGrpSpPr>
      <p:grpSpPr>
        <a:xfrm>
          <a:off x="0" y="0"/>
          <a:ext cx="0" cy="0"/>
          <a:chOff x="0" y="0"/>
          <a:chExt cx="0" cy="0"/>
        </a:xfrm>
      </p:grpSpPr>
      <p:sp>
        <p:nvSpPr>
          <p:cNvPr id="10" name="TextovéPole 9"/>
          <p:cNvSpPr txBox="1"/>
          <p:nvPr/>
        </p:nvSpPr>
        <p:spPr>
          <a:xfrm>
            <a:off x="617838" y="1589903"/>
            <a:ext cx="8056605" cy="5262979"/>
          </a:xfrm>
          <a:prstGeom prst="rect">
            <a:avLst/>
          </a:prstGeom>
          <a:noFill/>
        </p:spPr>
        <p:txBody>
          <a:bodyPr wrap="square" rtlCol="0">
            <a:noAutofit/>
          </a:bodyPr>
          <a:lstStyle/>
          <a:p>
            <a:pPr algn="ctr" rtl="0"/>
            <a:r>
              <a:rPr lang="en-GB" sz="3200" b="1" i="0" u="none" strike="noStrike" dirty="0">
                <a:highlight>
                  <a:srgbClr val="000000">
                    <a:alpha val="0"/>
                  </a:srgbClr>
                </a:highlight>
                <a:latin typeface="Bookman Old Style"/>
              </a:rPr>
              <a:t>The Period of Estate Diets</a:t>
            </a:r>
            <a:endParaRPr lang="cs-CZ" sz="3200" b="1" dirty="0">
              <a:latin typeface="Bookman Old Style" panose="02050604050505020204" pitchFamily="18" charset="0"/>
            </a:endParaRPr>
          </a:p>
          <a:p>
            <a:pPr marL="342900" indent="-342900">
              <a:buFontTx/>
              <a:buChar char="-"/>
            </a:pPr>
            <a:endParaRPr lang="cs-CZ" sz="1800" dirty="0">
              <a:latin typeface="Bookman Old Style" panose="02050604050505020204" pitchFamily="18" charset="0"/>
            </a:endParaRPr>
          </a:p>
          <a:p>
            <a:pPr marL="342900" indent="-342900" algn="just" rtl="0">
              <a:buFontTx/>
              <a:buChar char="-"/>
            </a:pPr>
            <a:r>
              <a:rPr lang="en-GB" sz="1800" b="0" i="0" u="none" strike="noStrike" dirty="0">
                <a:highlight>
                  <a:srgbClr val="000000">
                    <a:alpha val="0"/>
                  </a:srgbClr>
                </a:highlight>
                <a:latin typeface="Bookman Old Style"/>
              </a:rPr>
              <a:t>The predecessors of the modern Czech parliament </a:t>
            </a:r>
            <a:r>
              <a:rPr lang="en-GB" sz="1800" dirty="0">
                <a:highlight>
                  <a:srgbClr val="000000">
                    <a:alpha val="0"/>
                  </a:srgbClr>
                </a:highlight>
                <a:latin typeface="Bookman Old Style"/>
              </a:rPr>
              <a:t>were</a:t>
            </a:r>
            <a:r>
              <a:rPr lang="en-GB" sz="1800" b="0" i="0" u="none" strike="noStrike" dirty="0">
                <a:highlight>
                  <a:srgbClr val="000000">
                    <a:alpha val="0"/>
                  </a:srgbClr>
                </a:highlight>
                <a:latin typeface="Bookman Old Style"/>
              </a:rPr>
              <a:t> the </a:t>
            </a:r>
            <a:r>
              <a:rPr lang="cs-CZ" sz="1800" b="1" dirty="0" err="1">
                <a:highlight>
                  <a:srgbClr val="000000">
                    <a:alpha val="0"/>
                  </a:srgbClr>
                </a:highlight>
                <a:latin typeface="Bookman Old Style"/>
              </a:rPr>
              <a:t>Provincial</a:t>
            </a:r>
            <a:r>
              <a:rPr lang="en-GB" sz="1800" b="1" i="0" u="none" strike="noStrike" dirty="0">
                <a:highlight>
                  <a:srgbClr val="000000">
                    <a:alpha val="0"/>
                  </a:srgbClr>
                </a:highlight>
                <a:latin typeface="Bookman Old Style"/>
              </a:rPr>
              <a:t> Diets.</a:t>
            </a:r>
          </a:p>
          <a:p>
            <a:r>
              <a:rPr lang="cs-CZ" sz="1800" b="1" dirty="0">
                <a:latin typeface="Bookman Old Style" panose="02050604050505020204" pitchFamily="18" charset="0"/>
              </a:rPr>
              <a:t> </a:t>
            </a:r>
          </a:p>
          <a:p>
            <a:pPr marL="342900" indent="-342900" rtl="0">
              <a:buFontTx/>
              <a:buChar char="-"/>
            </a:pPr>
            <a:r>
              <a:rPr lang="en-GB" sz="1800" b="0" i="0" u="none" strike="noStrike" dirty="0">
                <a:highlight>
                  <a:srgbClr val="000000">
                    <a:alpha val="0"/>
                  </a:srgbClr>
                </a:highlight>
                <a:latin typeface="Bookman Old Style"/>
              </a:rPr>
              <a:t>Their tradition dates back to the late 13th century.</a:t>
            </a:r>
            <a:r>
              <a:rPr lang="en-GB" sz="1800" b="1" i="0" u="none" strike="noStrike" dirty="0">
                <a:highlight>
                  <a:srgbClr val="000000">
                    <a:alpha val="0"/>
                  </a:srgbClr>
                </a:highlight>
                <a:latin typeface="Bookman Old Style"/>
              </a:rPr>
              <a:t> </a:t>
            </a:r>
            <a:endParaRPr lang="cs-CZ" sz="1800" b="1" dirty="0">
              <a:latin typeface="Bookman Old Style" panose="02050604050505020204" pitchFamily="18" charset="0"/>
            </a:endParaRPr>
          </a:p>
          <a:p>
            <a:pPr marL="342900" indent="-342900">
              <a:buFontTx/>
              <a:buChar char="-"/>
            </a:pPr>
            <a:endParaRPr lang="cs-CZ" sz="1800" b="1" dirty="0">
              <a:latin typeface="Bookman Old Style" panose="02050604050505020204" pitchFamily="18" charset="0"/>
            </a:endParaRPr>
          </a:p>
          <a:p>
            <a:pPr marL="342900" indent="-342900" rtl="0">
              <a:buFontTx/>
              <a:buChar char="-"/>
            </a:pPr>
            <a:r>
              <a:rPr lang="en-GB" sz="1800" b="0" i="0" u="none" strike="noStrike" dirty="0">
                <a:highlight>
                  <a:srgbClr val="000000">
                    <a:alpha val="0"/>
                  </a:srgbClr>
                </a:highlight>
                <a:latin typeface="Bookman Old Style"/>
              </a:rPr>
              <a:t>The </a:t>
            </a:r>
            <a:r>
              <a:rPr lang="en-GB" sz="1800" b="1" i="0" u="none" strike="noStrike" dirty="0">
                <a:highlight>
                  <a:srgbClr val="000000">
                    <a:alpha val="0"/>
                  </a:srgbClr>
                </a:highlight>
                <a:latin typeface="Bookman Old Style"/>
              </a:rPr>
              <a:t>Bohemian Diet,</a:t>
            </a:r>
            <a:r>
              <a:rPr lang="en-GB" sz="1800" b="0" i="0" u="none" strike="noStrike" dirty="0">
                <a:highlight>
                  <a:srgbClr val="000000">
                    <a:alpha val="0"/>
                  </a:srgbClr>
                </a:highlight>
                <a:latin typeface="Bookman Old Style"/>
              </a:rPr>
              <a:t> which met in Prague, played the most important role in political life.</a:t>
            </a:r>
            <a:r>
              <a:rPr lang="en-GB" sz="1800" b="1" i="0" u="none" strike="noStrike" dirty="0">
                <a:highlight>
                  <a:srgbClr val="000000">
                    <a:alpha val="0"/>
                  </a:srgbClr>
                </a:highlight>
                <a:latin typeface="Bookman Old Style"/>
              </a:rPr>
              <a:t> </a:t>
            </a:r>
            <a:r>
              <a:rPr lang="en-GB" sz="1800" b="0" i="0" u="none" strike="noStrike" dirty="0">
                <a:highlight>
                  <a:srgbClr val="000000">
                    <a:alpha val="0"/>
                  </a:srgbClr>
                </a:highlight>
                <a:latin typeface="Bookman Old Style"/>
              </a:rPr>
              <a:t>Meetings of the </a:t>
            </a:r>
            <a:r>
              <a:rPr lang="en-GB" sz="1800" b="1" i="0" u="none" strike="noStrike" dirty="0">
                <a:highlight>
                  <a:srgbClr val="000000">
                    <a:alpha val="0"/>
                  </a:srgbClr>
                </a:highlight>
                <a:latin typeface="Bookman Old Style"/>
              </a:rPr>
              <a:t>Moravian Diet</a:t>
            </a:r>
            <a:r>
              <a:rPr lang="en-GB" sz="1800" b="0" i="0" u="none" strike="noStrike" dirty="0">
                <a:highlight>
                  <a:srgbClr val="000000">
                    <a:alpha val="0"/>
                  </a:srgbClr>
                </a:highlight>
                <a:latin typeface="Bookman Old Style"/>
              </a:rPr>
              <a:t> took place in Brno and those of the Silesian Diet were in Wroclaw (Breslau) and, later, in </a:t>
            </a:r>
            <a:r>
              <a:rPr lang="en-GB" sz="1800" b="0" i="0" u="none" strike="noStrike" dirty="0" err="1">
                <a:highlight>
                  <a:srgbClr val="000000">
                    <a:alpha val="0"/>
                  </a:srgbClr>
                </a:highlight>
                <a:latin typeface="Bookman Old Style"/>
              </a:rPr>
              <a:t>Opava</a:t>
            </a:r>
            <a:r>
              <a:rPr lang="en-GB" sz="1800" b="0" i="0" u="none" strike="noStrike" dirty="0">
                <a:highlight>
                  <a:srgbClr val="000000">
                    <a:alpha val="0"/>
                  </a:srgbClr>
                </a:highlight>
                <a:latin typeface="Bookman Old Style"/>
              </a:rPr>
              <a:t>.</a:t>
            </a:r>
            <a:br>
              <a:rPr lang="en-GB" sz="1800" b="0" i="0" u="none" strike="noStrike" dirty="0">
                <a:highlight>
                  <a:srgbClr val="000000">
                    <a:alpha val="0"/>
                  </a:srgbClr>
                </a:highlight>
                <a:latin typeface="Bookman Old Style"/>
              </a:rPr>
            </a:br>
            <a:r>
              <a:rPr lang="en-GB" sz="1800" b="0" i="0" u="none" strike="noStrike" dirty="0">
                <a:highlight>
                  <a:srgbClr val="000000">
                    <a:alpha val="0"/>
                  </a:srgbClr>
                </a:highlight>
                <a:latin typeface="Bookman Old Style"/>
              </a:rPr>
              <a:t>Even after the incorporation of the Czech lands into the Habsburg monarchy, the </a:t>
            </a:r>
            <a:r>
              <a:rPr lang="en-GB" sz="1800" dirty="0">
                <a:highlight>
                  <a:srgbClr val="000000">
                    <a:alpha val="0"/>
                  </a:srgbClr>
                </a:highlight>
                <a:latin typeface="Bookman Old Style"/>
              </a:rPr>
              <a:t>Bohemian</a:t>
            </a:r>
            <a:r>
              <a:rPr lang="en-GB" sz="1800" b="0" i="0" u="none" strike="noStrike" dirty="0">
                <a:highlight>
                  <a:srgbClr val="000000">
                    <a:alpha val="0"/>
                  </a:srgbClr>
                </a:highlight>
                <a:latin typeface="Bookman Old Style"/>
              </a:rPr>
              <a:t> Diet represented one of the symbols of the independent Kingdom of Bohemia.</a:t>
            </a:r>
            <a:endParaRPr lang="cs-CZ" sz="1800" dirty="0">
              <a:latin typeface="Bookman Old Style" panose="02050604050505020204" pitchFamily="18" charset="0"/>
            </a:endParaRPr>
          </a:p>
          <a:p>
            <a:pPr marL="285750" indent="-285750">
              <a:buFont typeface="Arial" panose="020B0604020202020204" pitchFamily="34" charset="0"/>
              <a:buChar char="•"/>
            </a:pPr>
            <a:endParaRPr lang="cs-CZ" sz="2000" dirty="0">
              <a:latin typeface="Bookman Old Style" panose="02050604050505020204" pitchFamily="18" charset="0"/>
            </a:endParaRPr>
          </a:p>
          <a:p>
            <a:endParaRPr lang="cs-CZ" sz="2000" dirty="0"/>
          </a:p>
        </p:txBody>
      </p:sp>
    </p:spTree>
    <p:extLst>
      <p:ext uri="{BB962C8B-B14F-4D97-AF65-F5344CB8AC3E}">
        <p14:creationId xmlns:p14="http://schemas.microsoft.com/office/powerpoint/2010/main" val="3697529267"/>
      </p:ext>
    </p:extLst>
  </p:cSld>
  <p:clrMapOvr>
    <a:masterClrMapping/>
  </p:clrMapOvr>
  <p:transition/>
  <p:extLst mod="1">
    <p:ext uri="{6950BFC3-D8DA-4A85-94F7-54DA5524770B}">
      <p188:commentRel xmlns=""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tretch>
            <a:fillRect l="-17000" r="-17000"/>
          </a:stretch>
        </a:blipFill>
        <a:effectLst/>
      </p:bgPr>
    </p:bg>
    <p:spTree>
      <p:nvGrpSpPr>
        <p:cNvPr id="1" name=""/>
        <p:cNvGrpSpPr/>
        <p:nvPr/>
      </p:nvGrpSpPr>
      <p:grpSpPr>
        <a:xfrm>
          <a:off x="0" y="0"/>
          <a:ext cx="0" cy="0"/>
          <a:chOff x="0" y="0"/>
          <a:chExt cx="0" cy="0"/>
        </a:xfrm>
      </p:grpSpPr>
      <p:sp>
        <p:nvSpPr>
          <p:cNvPr id="10" name="TextovéPole 9"/>
          <p:cNvSpPr txBox="1"/>
          <p:nvPr/>
        </p:nvSpPr>
        <p:spPr>
          <a:xfrm>
            <a:off x="617838" y="1589903"/>
            <a:ext cx="8056605" cy="5139869"/>
          </a:xfrm>
          <a:prstGeom prst="rect">
            <a:avLst/>
          </a:prstGeom>
          <a:noFill/>
        </p:spPr>
        <p:txBody>
          <a:bodyPr wrap="square" rtlCol="0">
            <a:noAutofit/>
          </a:bodyPr>
          <a:lstStyle/>
          <a:p>
            <a:pPr algn="ctr" rtl="0"/>
            <a:r>
              <a:rPr lang="en-GB" sz="3200" b="1" i="0" u="none" strike="noStrike" dirty="0">
                <a:highlight>
                  <a:srgbClr val="000000">
                    <a:alpha val="0"/>
                  </a:srgbClr>
                </a:highlight>
                <a:latin typeface="Bookman Old Style"/>
              </a:rPr>
              <a:t>The Year 1848</a:t>
            </a:r>
            <a:endParaRPr lang="cs-CZ" sz="3200" b="1" dirty="0">
              <a:latin typeface="Bookman Old Style" panose="02050604050505020204" pitchFamily="18" charset="0"/>
            </a:endParaRPr>
          </a:p>
          <a:p>
            <a:pPr marL="342900" indent="-342900">
              <a:buFontTx/>
              <a:buChar char="-"/>
            </a:pPr>
            <a:endParaRPr lang="cs-CZ" sz="2400" dirty="0">
              <a:latin typeface="Bookman Old Style" panose="02050604050505020204" pitchFamily="18" charset="0"/>
            </a:endParaRPr>
          </a:p>
          <a:p>
            <a:pPr marL="342900" indent="-342900" algn="just" rtl="0">
              <a:buFontTx/>
              <a:buChar char="-"/>
            </a:pPr>
            <a:r>
              <a:rPr lang="en-GB" sz="1800" b="1" i="0" u="none" strike="noStrike" dirty="0">
                <a:highlight>
                  <a:srgbClr val="000000">
                    <a:alpha val="0"/>
                  </a:srgbClr>
                </a:highlight>
                <a:latin typeface="Bookman Old Style"/>
              </a:rPr>
              <a:t>8 April</a:t>
            </a:r>
            <a:r>
              <a:rPr lang="en-GB" sz="1800" b="0" i="0" u="none" strike="noStrike" dirty="0">
                <a:highlight>
                  <a:srgbClr val="000000">
                    <a:alpha val="0"/>
                  </a:srgbClr>
                </a:highlight>
                <a:latin typeface="Bookman Old Style"/>
              </a:rPr>
              <a:t> </a:t>
            </a:r>
            <a:r>
              <a:rPr lang="en-GB" sz="1800" b="1" i="0" u="none" strike="noStrike" dirty="0">
                <a:highlight>
                  <a:srgbClr val="000000">
                    <a:alpha val="0"/>
                  </a:srgbClr>
                </a:highlight>
                <a:latin typeface="Bookman Old Style"/>
              </a:rPr>
              <a:t>1848</a:t>
            </a:r>
            <a:r>
              <a:rPr lang="en-GB" sz="1800" b="0" i="0" u="none" strike="noStrike" dirty="0">
                <a:highlight>
                  <a:srgbClr val="000000">
                    <a:alpha val="0"/>
                  </a:srgbClr>
                </a:highlight>
                <a:latin typeface="Bookman Old Style"/>
              </a:rPr>
              <a:t> – Cabinet letter of Emperor Ferdinand I announcing the convening of a newly reformed Bohemian Diet. Its body was to be expanded for to include </a:t>
            </a:r>
            <a:r>
              <a:rPr lang="en-GB" sz="1800" b="1" i="0" u="none" strike="noStrike" dirty="0">
                <a:highlight>
                  <a:srgbClr val="000000">
                    <a:alpha val="0"/>
                  </a:srgbClr>
                </a:highlight>
                <a:latin typeface="Bookman Old Style"/>
              </a:rPr>
              <a:t>elected representatives </a:t>
            </a:r>
            <a:r>
              <a:rPr lang="en-GB" sz="1800" i="0" u="none" strike="noStrike" dirty="0">
                <a:highlight>
                  <a:srgbClr val="000000">
                    <a:alpha val="0"/>
                  </a:srgbClr>
                </a:highlight>
                <a:latin typeface="Bookman Old Style"/>
              </a:rPr>
              <a:t>for the first time</a:t>
            </a:r>
            <a:r>
              <a:rPr lang="en-GB" sz="1800" b="0" i="0" u="none" strike="noStrike" dirty="0">
                <a:highlight>
                  <a:srgbClr val="000000">
                    <a:alpha val="0"/>
                  </a:srgbClr>
                </a:highlight>
                <a:latin typeface="Bookman Old Style"/>
              </a:rPr>
              <a:t>. In practical terms, this transformed the </a:t>
            </a:r>
            <a:r>
              <a:rPr lang="en-GB" sz="1800" dirty="0">
                <a:highlight>
                  <a:srgbClr val="000000">
                    <a:alpha val="0"/>
                  </a:srgbClr>
                </a:highlight>
                <a:latin typeface="Bookman Old Style"/>
              </a:rPr>
              <a:t>d</a:t>
            </a:r>
            <a:r>
              <a:rPr lang="en-GB" sz="1800" b="0" i="0" u="none" strike="noStrike" dirty="0">
                <a:highlight>
                  <a:srgbClr val="000000">
                    <a:alpha val="0"/>
                  </a:srgbClr>
                </a:highlight>
                <a:latin typeface="Bookman Old Style"/>
              </a:rPr>
              <a:t>iet into a parliament. A similar process took place in Moravia (the so-called Rural Diet) as well as in Austrian Silesia.</a:t>
            </a:r>
            <a:endParaRPr lang="cs-CZ" sz="1800" dirty="0">
              <a:latin typeface="Bookman Old Style" panose="02050604050505020204" pitchFamily="18" charset="0"/>
            </a:endParaRPr>
          </a:p>
          <a:p>
            <a:pPr marL="342900" indent="-342900" algn="just">
              <a:buFontTx/>
              <a:buChar char="-"/>
            </a:pPr>
            <a:endParaRPr lang="cs-CZ" sz="2000" dirty="0">
              <a:latin typeface="Bookman Old Style" panose="02050604050505020204" pitchFamily="18" charset="0"/>
            </a:endParaRPr>
          </a:p>
          <a:p>
            <a:pPr marL="342900" indent="-342900" rtl="0">
              <a:buFontTx/>
              <a:buChar char="-"/>
            </a:pPr>
            <a:r>
              <a:rPr lang="en-GB" sz="1400" b="0" i="0" u="none" strike="noStrike" dirty="0">
                <a:highlight>
                  <a:srgbClr val="000000">
                    <a:alpha val="0"/>
                  </a:srgbClr>
                </a:highlight>
                <a:latin typeface="Bookman Old Style"/>
              </a:rPr>
              <a:t>The series of revolutions that took place throughout Europe in 1848 </a:t>
            </a:r>
            <a:r>
              <a:rPr lang="en-GB" sz="1400" dirty="0">
                <a:highlight>
                  <a:srgbClr val="000000">
                    <a:alpha val="0"/>
                  </a:srgbClr>
                </a:highlight>
                <a:latin typeface="Bookman Old Style"/>
              </a:rPr>
              <a:t>also hit</a:t>
            </a:r>
            <a:r>
              <a:rPr lang="en-GB" sz="1400" b="0" i="0" u="none" strike="noStrike" dirty="0">
                <a:highlight>
                  <a:srgbClr val="000000">
                    <a:alpha val="0"/>
                  </a:srgbClr>
                </a:highlight>
                <a:latin typeface="Bookman Old Style"/>
              </a:rPr>
              <a:t> the Czech lands.</a:t>
            </a:r>
            <a:br>
              <a:rPr lang="en-GB" sz="1400" b="0" i="0" u="none" strike="noStrike" dirty="0">
                <a:highlight>
                  <a:srgbClr val="000000">
                    <a:alpha val="0"/>
                  </a:srgbClr>
                </a:highlight>
                <a:latin typeface="Bookman Old Style"/>
              </a:rPr>
            </a:br>
            <a:r>
              <a:rPr lang="en-GB" sz="1400" b="0" i="0" u="none" strike="noStrike" dirty="0">
                <a:highlight>
                  <a:srgbClr val="000000">
                    <a:alpha val="0"/>
                  </a:srgbClr>
                </a:highlight>
                <a:latin typeface="Bookman Old Style"/>
              </a:rPr>
              <a:t>In connection with this, the form of the representative body was to be significantly altered. The Czech political representation led by the burghers formulated their demands for civil liberties as well as national and political rights. </a:t>
            </a:r>
            <a:r>
              <a:rPr lang="en-GB" sz="1400" dirty="0">
                <a:highlight>
                  <a:srgbClr val="000000">
                    <a:alpha val="0"/>
                  </a:srgbClr>
                </a:highlight>
                <a:latin typeface="Bookman Old Style"/>
              </a:rPr>
              <a:t>In</a:t>
            </a:r>
            <a:r>
              <a:rPr lang="en-GB" sz="1400" b="0" i="0" u="none" strike="noStrike" dirty="0">
                <a:highlight>
                  <a:srgbClr val="000000">
                    <a:alpha val="0"/>
                  </a:srgbClr>
                </a:highlight>
                <a:latin typeface="Bookman Old Style"/>
              </a:rPr>
              <a:t> reaction to the Czech petitions, the emperor's cabinet issued letter of 8 April which presupposed the convening of the diet </a:t>
            </a:r>
            <a:r>
              <a:rPr lang="en-GB" sz="1400" dirty="0">
                <a:highlight>
                  <a:srgbClr val="000000">
                    <a:alpha val="0"/>
                  </a:srgbClr>
                </a:highlight>
                <a:latin typeface="Bookman Old Style"/>
              </a:rPr>
              <a:t>on </a:t>
            </a:r>
            <a:r>
              <a:rPr lang="en-GB" sz="1400" b="0" i="0" u="none" strike="noStrike" dirty="0">
                <a:highlight>
                  <a:srgbClr val="000000">
                    <a:alpha val="0"/>
                  </a:srgbClr>
                </a:highlight>
                <a:latin typeface="Bookman Old Style"/>
              </a:rPr>
              <a:t>a more democratic basis. This was thanks to the fact that its ranks were supposed to be supplemented by elected representatives of the people. However, the </a:t>
            </a:r>
            <a:r>
              <a:rPr lang="en-GB" sz="1400" dirty="0">
                <a:highlight>
                  <a:srgbClr val="000000">
                    <a:alpha val="0"/>
                  </a:srgbClr>
                </a:highlight>
                <a:latin typeface="Bookman Old Style"/>
              </a:rPr>
              <a:t>overall</a:t>
            </a:r>
            <a:r>
              <a:rPr lang="en-GB" sz="1400" b="0" i="0" u="none" strike="noStrike" dirty="0">
                <a:highlight>
                  <a:srgbClr val="000000">
                    <a:alpha val="0"/>
                  </a:srgbClr>
                </a:highlight>
                <a:latin typeface="Bookman Old Style"/>
              </a:rPr>
              <a:t> level of radicalisation that occurred during the so-called </a:t>
            </a:r>
            <a:r>
              <a:rPr lang="en-GB" sz="1400" b="1" i="0" u="none" strike="noStrike" dirty="0">
                <a:highlight>
                  <a:srgbClr val="000000">
                    <a:alpha val="0"/>
                  </a:srgbClr>
                </a:highlight>
                <a:latin typeface="Bookman Old Style"/>
              </a:rPr>
              <a:t>Pentecostal Storm</a:t>
            </a:r>
            <a:r>
              <a:rPr lang="en-GB" sz="1400" b="0" i="0" u="none" strike="noStrike" dirty="0">
                <a:highlight>
                  <a:srgbClr val="000000">
                    <a:alpha val="0"/>
                  </a:srgbClr>
                </a:highlight>
                <a:latin typeface="Bookman Old Style"/>
              </a:rPr>
              <a:t> prevented the diet from meeting.</a:t>
            </a:r>
          </a:p>
          <a:p>
            <a:endParaRPr lang="cs-CZ" sz="2000" dirty="0"/>
          </a:p>
        </p:txBody>
      </p:sp>
    </p:spTree>
    <p:extLst>
      <p:ext uri="{BB962C8B-B14F-4D97-AF65-F5344CB8AC3E}">
        <p14:creationId xmlns:p14="http://schemas.microsoft.com/office/powerpoint/2010/main" val="86023250"/>
      </p:ext>
    </p:extLst>
  </p:cSld>
  <p:clrMapOvr>
    <a:masterClrMapping/>
  </p:clrMapOvr>
  <p:transition/>
  <p:extLst>
    <p:ext uri="{6950BFC3-D8DA-4A85-94F7-54DA5524770B}">
      <p188:commentRel xmlns=""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tretch>
            <a:fillRect l="-17000" r="-17000"/>
          </a:stretch>
        </a:blipFill>
        <a:effectLst/>
      </p:bgPr>
    </p:bg>
    <p:spTree>
      <p:nvGrpSpPr>
        <p:cNvPr id="1" name=""/>
        <p:cNvGrpSpPr/>
        <p:nvPr/>
      </p:nvGrpSpPr>
      <p:grpSpPr>
        <a:xfrm>
          <a:off x="0" y="0"/>
          <a:ext cx="0" cy="0"/>
          <a:chOff x="0" y="0"/>
          <a:chExt cx="0" cy="0"/>
        </a:xfrm>
      </p:grpSpPr>
      <p:sp>
        <p:nvSpPr>
          <p:cNvPr id="10" name="TextovéPole 9"/>
          <p:cNvSpPr txBox="1"/>
          <p:nvPr/>
        </p:nvSpPr>
        <p:spPr>
          <a:xfrm>
            <a:off x="617838" y="1589903"/>
            <a:ext cx="8056605" cy="5262979"/>
          </a:xfrm>
          <a:prstGeom prst="rect">
            <a:avLst/>
          </a:prstGeom>
          <a:noFill/>
        </p:spPr>
        <p:txBody>
          <a:bodyPr wrap="square" rtlCol="0">
            <a:noAutofit/>
          </a:bodyPr>
          <a:lstStyle/>
          <a:p>
            <a:pPr algn="ctr" rtl="0"/>
            <a:r>
              <a:rPr lang="en-GB" sz="3200" b="1" i="0" u="none" strike="noStrike" dirty="0">
                <a:highlight>
                  <a:srgbClr val="000000">
                    <a:alpha val="0"/>
                  </a:srgbClr>
                </a:highlight>
                <a:latin typeface="Bookman Old Style"/>
              </a:rPr>
              <a:t>The Year 1848</a:t>
            </a:r>
            <a:endParaRPr lang="cs-CZ" sz="3200" b="1" dirty="0">
              <a:latin typeface="Bookman Old Style" panose="02050604050505020204" pitchFamily="18" charset="0"/>
            </a:endParaRPr>
          </a:p>
          <a:p>
            <a:pPr marL="342900" indent="-342900">
              <a:buFontTx/>
              <a:buChar char="-"/>
            </a:pPr>
            <a:endParaRPr lang="cs-CZ" sz="2400" dirty="0">
              <a:latin typeface="Bookman Old Style" panose="02050604050505020204" pitchFamily="18" charset="0"/>
            </a:endParaRPr>
          </a:p>
          <a:p>
            <a:pPr marL="342900" indent="-342900" algn="just" rtl="0">
              <a:buFontTx/>
              <a:buChar char="-"/>
            </a:pPr>
            <a:r>
              <a:rPr lang="en-GB" sz="1800" b="0" i="0" u="none" strike="noStrike" dirty="0">
                <a:highlight>
                  <a:srgbClr val="000000">
                    <a:alpha val="0"/>
                  </a:srgbClr>
                </a:highlight>
                <a:latin typeface="Bookman Old Style"/>
              </a:rPr>
              <a:t>22 July 1848 – Meeting of the </a:t>
            </a:r>
            <a:r>
              <a:rPr lang="en-GB" sz="1800" b="1" i="0" u="none" strike="noStrike" dirty="0">
                <a:highlight>
                  <a:srgbClr val="000000">
                    <a:alpha val="0"/>
                  </a:srgbClr>
                </a:highlight>
                <a:latin typeface="Bookman Old Style"/>
              </a:rPr>
              <a:t>Constituent Imperial Diet</a:t>
            </a:r>
            <a:r>
              <a:rPr lang="en-GB" sz="1800" b="0" i="0" u="none" strike="noStrike" dirty="0">
                <a:highlight>
                  <a:srgbClr val="000000">
                    <a:alpha val="0"/>
                  </a:srgbClr>
                </a:highlight>
                <a:latin typeface="Bookman Old Style"/>
              </a:rPr>
              <a:t> in Vienna, which was also attended by </a:t>
            </a:r>
            <a:r>
              <a:rPr lang="en-GB" sz="1800" dirty="0">
                <a:highlight>
                  <a:srgbClr val="000000">
                    <a:alpha val="0"/>
                  </a:srgbClr>
                </a:highlight>
                <a:latin typeface="Bookman Old Style"/>
              </a:rPr>
              <a:t>deputies</a:t>
            </a:r>
            <a:r>
              <a:rPr lang="en-GB" sz="1800" b="0" i="0" u="none" strike="noStrike" dirty="0">
                <a:highlight>
                  <a:srgbClr val="000000">
                    <a:alpha val="0"/>
                  </a:srgbClr>
                </a:highlight>
                <a:latin typeface="Bookman Old Style"/>
              </a:rPr>
              <a:t> elected in the Czech lands. </a:t>
            </a:r>
            <a:r>
              <a:rPr lang="en-GB" sz="1800" b="1" i="0" u="none" strike="noStrike" dirty="0">
                <a:highlight>
                  <a:srgbClr val="000000">
                    <a:alpha val="0"/>
                  </a:srgbClr>
                </a:highlight>
                <a:latin typeface="Bookman Old Style"/>
              </a:rPr>
              <a:t>The Habsburg monarchy is transformed into a constitutional monarchy</a:t>
            </a:r>
            <a:r>
              <a:rPr lang="en-GB" sz="1800" b="0" i="0" u="none" strike="noStrike" dirty="0">
                <a:highlight>
                  <a:srgbClr val="000000">
                    <a:alpha val="0"/>
                  </a:srgbClr>
                </a:highlight>
                <a:latin typeface="Bookman Old Style"/>
              </a:rPr>
              <a:t>.</a:t>
            </a:r>
            <a:endParaRPr lang="cs-CZ" sz="1800" dirty="0">
              <a:latin typeface="Bookman Old Style" panose="02050604050505020204" pitchFamily="18" charset="0"/>
            </a:endParaRPr>
          </a:p>
          <a:p>
            <a:pPr marL="342900" indent="-342900" algn="just">
              <a:buFontTx/>
              <a:buChar char="-"/>
            </a:pPr>
            <a:endParaRPr lang="cs-CZ" sz="1800" dirty="0">
              <a:latin typeface="Bookman Old Style" panose="02050604050505020204" pitchFamily="18" charset="0"/>
            </a:endParaRPr>
          </a:p>
          <a:p>
            <a:pPr marL="342900" indent="-342900" algn="just" rtl="0">
              <a:buFontTx/>
              <a:buChar char="-"/>
            </a:pPr>
            <a:r>
              <a:rPr lang="en-GB" sz="1800" b="0" i="0" u="none" strike="noStrike" dirty="0">
                <a:highlight>
                  <a:srgbClr val="000000">
                    <a:alpha val="0"/>
                  </a:srgbClr>
                </a:highlight>
                <a:latin typeface="Bookman Old Style"/>
              </a:rPr>
              <a:t>Czech </a:t>
            </a:r>
            <a:r>
              <a:rPr lang="en-GB" sz="1800" dirty="0">
                <a:highlight>
                  <a:srgbClr val="000000">
                    <a:alpha val="0"/>
                  </a:srgbClr>
                </a:highlight>
                <a:latin typeface="Bookman Old Style"/>
              </a:rPr>
              <a:t>deputies</a:t>
            </a:r>
            <a:r>
              <a:rPr lang="en-GB" sz="1800" b="0" i="0" u="none" strike="noStrike" dirty="0">
                <a:highlight>
                  <a:srgbClr val="000000">
                    <a:alpha val="0"/>
                  </a:srgbClr>
                </a:highlight>
                <a:latin typeface="Bookman Old Style"/>
              </a:rPr>
              <a:t> received their first parliamentary experience in the capital of the Habsburg monarchy. An imperial </a:t>
            </a:r>
            <a:r>
              <a:rPr lang="en-GB" sz="1800" dirty="0">
                <a:highlight>
                  <a:srgbClr val="000000">
                    <a:alpha val="0"/>
                  </a:srgbClr>
                </a:highlight>
                <a:latin typeface="Bookman Old Style"/>
              </a:rPr>
              <a:t>d</a:t>
            </a:r>
            <a:r>
              <a:rPr lang="en-GB" sz="1800" b="0" i="0" u="none" strike="noStrike" dirty="0">
                <a:highlight>
                  <a:srgbClr val="000000">
                    <a:alpha val="0"/>
                  </a:srgbClr>
                </a:highlight>
                <a:latin typeface="Bookman Old Style"/>
              </a:rPr>
              <a:t>iet was convened on the basis of the imposed constitution of </a:t>
            </a:r>
            <a:r>
              <a:rPr lang="en-GB" sz="1800" b="1" i="0" u="none" strike="noStrike" dirty="0">
                <a:highlight>
                  <a:srgbClr val="000000">
                    <a:alpha val="0"/>
                  </a:srgbClr>
                </a:highlight>
                <a:latin typeface="Bookman Old Style"/>
              </a:rPr>
              <a:t>25 April</a:t>
            </a:r>
            <a:r>
              <a:rPr lang="en-GB" sz="1800" b="0" i="0" u="none" strike="noStrike" dirty="0">
                <a:highlight>
                  <a:srgbClr val="000000">
                    <a:alpha val="0"/>
                  </a:srgbClr>
                </a:highlight>
                <a:latin typeface="Bookman Old Style"/>
              </a:rPr>
              <a:t> </a:t>
            </a:r>
            <a:r>
              <a:rPr lang="en-GB" sz="1800" b="1" i="0" u="none" strike="noStrike" dirty="0">
                <a:highlight>
                  <a:srgbClr val="000000">
                    <a:alpha val="0"/>
                  </a:srgbClr>
                </a:highlight>
                <a:latin typeface="Bookman Old Style"/>
              </a:rPr>
              <a:t>1848</a:t>
            </a:r>
            <a:r>
              <a:rPr lang="en-GB" sz="1800" b="0" i="0" u="none" strike="noStrike" dirty="0">
                <a:highlight>
                  <a:srgbClr val="000000">
                    <a:alpha val="0"/>
                  </a:srgbClr>
                </a:highlight>
                <a:latin typeface="Bookman Old Style"/>
              </a:rPr>
              <a:t> – the so-called </a:t>
            </a:r>
            <a:r>
              <a:rPr lang="en-GB" sz="1800" b="1" i="0" u="none" strike="noStrike" dirty="0" err="1">
                <a:highlight>
                  <a:srgbClr val="000000">
                    <a:alpha val="0"/>
                  </a:srgbClr>
                </a:highlight>
                <a:latin typeface="Bookman Old Style"/>
              </a:rPr>
              <a:t>Pillersdorf</a:t>
            </a:r>
            <a:r>
              <a:rPr lang="en-GB" sz="1800" b="1" i="0" u="none" strike="noStrike" dirty="0">
                <a:highlight>
                  <a:srgbClr val="000000">
                    <a:alpha val="0"/>
                  </a:srgbClr>
                </a:highlight>
                <a:latin typeface="Bookman Old Style"/>
              </a:rPr>
              <a:t> constitution</a:t>
            </a:r>
            <a:r>
              <a:rPr lang="en-GB" sz="1800" b="0" i="0" u="none" strike="noStrike" dirty="0">
                <a:highlight>
                  <a:srgbClr val="000000">
                    <a:alpha val="0"/>
                  </a:srgbClr>
                </a:highlight>
                <a:latin typeface="Bookman Old Style"/>
              </a:rPr>
              <a:t>. The original bicameral idea was abandoned. The unicameral assembly consisted of 383 </a:t>
            </a:r>
            <a:r>
              <a:rPr lang="en-GB" sz="1800" dirty="0">
                <a:highlight>
                  <a:srgbClr val="000000">
                    <a:alpha val="0"/>
                  </a:srgbClr>
                </a:highlight>
                <a:latin typeface="Bookman Old Style"/>
              </a:rPr>
              <a:t>deputies </a:t>
            </a:r>
            <a:r>
              <a:rPr lang="en-GB" sz="1800" b="0" i="0" u="none" strike="noStrike" dirty="0">
                <a:highlight>
                  <a:srgbClr val="000000">
                    <a:alpha val="0"/>
                  </a:srgbClr>
                </a:highlight>
                <a:latin typeface="Bookman Old Style"/>
              </a:rPr>
              <a:t>whose primary task was to draft and approve a new constitution. The deliberations were made complicated by a wide range of political views as well as national antagonism. Nevertheless, the representatives put together a final draft of </a:t>
            </a:r>
            <a:r>
              <a:rPr lang="en-GB" sz="1800" dirty="0">
                <a:highlight>
                  <a:srgbClr val="000000">
                    <a:alpha val="0"/>
                  </a:srgbClr>
                </a:highlight>
                <a:latin typeface="Bookman Old Style"/>
              </a:rPr>
              <a:t>a</a:t>
            </a:r>
            <a:r>
              <a:rPr lang="en-GB" sz="1800" b="0" i="0" u="none" strike="noStrike" dirty="0">
                <a:highlight>
                  <a:srgbClr val="000000">
                    <a:alpha val="0"/>
                  </a:srgbClr>
                </a:highlight>
                <a:latin typeface="Bookman Old Style"/>
              </a:rPr>
              <a:t> constitution. However, it failed to get approved.</a:t>
            </a:r>
            <a:endParaRPr lang="cs-CZ" sz="1800" dirty="0"/>
          </a:p>
        </p:txBody>
      </p:sp>
    </p:spTree>
    <p:extLst>
      <p:ext uri="{BB962C8B-B14F-4D97-AF65-F5344CB8AC3E}">
        <p14:creationId xmlns:p14="http://schemas.microsoft.com/office/powerpoint/2010/main" val="404838145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tretch>
            <a:fillRect l="-17000" r="-17000"/>
          </a:stretch>
        </a:blipFill>
        <a:effectLst/>
      </p:bgPr>
    </p:bg>
    <p:spTree>
      <p:nvGrpSpPr>
        <p:cNvPr id="1" name=""/>
        <p:cNvGrpSpPr/>
        <p:nvPr/>
      </p:nvGrpSpPr>
      <p:grpSpPr>
        <a:xfrm>
          <a:off x="0" y="0"/>
          <a:ext cx="0" cy="0"/>
          <a:chOff x="0" y="0"/>
          <a:chExt cx="0" cy="0"/>
        </a:xfrm>
      </p:grpSpPr>
      <p:sp>
        <p:nvSpPr>
          <p:cNvPr id="10" name="TextovéPole 9"/>
          <p:cNvSpPr txBox="1"/>
          <p:nvPr/>
        </p:nvSpPr>
        <p:spPr>
          <a:xfrm>
            <a:off x="471466" y="1208583"/>
            <a:ext cx="8056605" cy="5549893"/>
          </a:xfrm>
          <a:prstGeom prst="rect">
            <a:avLst/>
          </a:prstGeom>
          <a:noFill/>
        </p:spPr>
        <p:txBody>
          <a:bodyPr wrap="square" rtlCol="0">
            <a:noAutofit/>
          </a:bodyPr>
          <a:lstStyle/>
          <a:p>
            <a:pPr algn="ctr" rtl="0"/>
            <a:r>
              <a:rPr lang="en-GB" sz="3200" b="1" i="0" u="none" strike="noStrike" dirty="0">
                <a:highlight>
                  <a:srgbClr val="000000">
                    <a:alpha val="0"/>
                  </a:srgbClr>
                </a:highlight>
                <a:latin typeface="Bookman Old Style"/>
              </a:rPr>
              <a:t>The Year 1849 and Dissolution </a:t>
            </a:r>
          </a:p>
          <a:p>
            <a:pPr algn="ctr" rtl="0"/>
            <a:r>
              <a:rPr lang="en-GB" sz="3200" b="1" i="0" u="none" strike="noStrike" dirty="0">
                <a:highlight>
                  <a:srgbClr val="000000">
                    <a:alpha val="0"/>
                  </a:srgbClr>
                </a:highlight>
                <a:latin typeface="Bookman Old Style"/>
              </a:rPr>
              <a:t>of the Imperial Diet</a:t>
            </a:r>
            <a:endParaRPr lang="cs-CZ" sz="3200" b="1" dirty="0">
              <a:latin typeface="Bookman Old Style" panose="02050604050505020204" pitchFamily="18" charset="0"/>
            </a:endParaRPr>
          </a:p>
          <a:p>
            <a:pPr marL="342900" indent="-342900">
              <a:buFontTx/>
              <a:buChar char="-"/>
            </a:pPr>
            <a:endParaRPr lang="cs-CZ" sz="2400" dirty="0">
              <a:latin typeface="Bookman Old Style" panose="02050604050505020204" pitchFamily="18" charset="0"/>
            </a:endParaRPr>
          </a:p>
          <a:p>
            <a:pPr marL="342900" indent="-342900" algn="just" rtl="0">
              <a:buFontTx/>
              <a:buChar char="-"/>
            </a:pPr>
            <a:r>
              <a:rPr lang="en-GB" sz="1600" b="1" i="0" u="none" strike="noStrike" dirty="0">
                <a:highlight>
                  <a:srgbClr val="000000">
                    <a:alpha val="0"/>
                  </a:srgbClr>
                </a:highlight>
                <a:latin typeface="Bookman Old Style"/>
              </a:rPr>
              <a:t>7 March</a:t>
            </a:r>
            <a:r>
              <a:rPr lang="en-GB" sz="1600" b="0" i="0" u="none" strike="noStrike" dirty="0">
                <a:highlight>
                  <a:srgbClr val="000000">
                    <a:alpha val="0"/>
                  </a:srgbClr>
                </a:highlight>
                <a:latin typeface="Bookman Old Style"/>
              </a:rPr>
              <a:t> </a:t>
            </a:r>
            <a:r>
              <a:rPr lang="en-GB" sz="1600" b="1" i="0" u="none" strike="noStrike" dirty="0">
                <a:highlight>
                  <a:srgbClr val="000000">
                    <a:alpha val="0"/>
                  </a:srgbClr>
                </a:highlight>
                <a:latin typeface="Bookman Old Style"/>
              </a:rPr>
              <a:t>1849</a:t>
            </a:r>
            <a:r>
              <a:rPr lang="en-GB" sz="1600" b="0" i="0" u="none" strike="noStrike" dirty="0">
                <a:highlight>
                  <a:srgbClr val="000000">
                    <a:alpha val="0"/>
                  </a:srgbClr>
                </a:highlight>
                <a:latin typeface="Bookman Old Style"/>
              </a:rPr>
              <a:t> – the Imperial Diet assembled since October 1848 in </a:t>
            </a:r>
            <a:r>
              <a:rPr lang="en-GB" sz="1600" b="0" i="0" u="none" strike="noStrike" dirty="0" err="1">
                <a:highlight>
                  <a:srgbClr val="000000">
                    <a:alpha val="0"/>
                  </a:srgbClr>
                </a:highlight>
                <a:latin typeface="Bookman Old Style"/>
              </a:rPr>
              <a:t>Kroměříž</a:t>
            </a:r>
            <a:r>
              <a:rPr lang="en-GB" sz="1600" b="0" i="0" u="none" strike="noStrike" dirty="0">
                <a:highlight>
                  <a:srgbClr val="000000">
                    <a:alpha val="0"/>
                  </a:srgbClr>
                </a:highlight>
                <a:latin typeface="Bookman Old Style"/>
              </a:rPr>
              <a:t> was </a:t>
            </a:r>
            <a:r>
              <a:rPr lang="en-GB" sz="1600" b="1" i="0" u="none" strike="noStrike" dirty="0">
                <a:highlight>
                  <a:srgbClr val="000000">
                    <a:alpha val="0"/>
                  </a:srgbClr>
                </a:highlight>
                <a:latin typeface="Bookman Old Style"/>
              </a:rPr>
              <a:t>dissolved</a:t>
            </a:r>
            <a:r>
              <a:rPr lang="en-GB" sz="1600" b="0" i="0" u="none" strike="noStrike" dirty="0">
                <a:highlight>
                  <a:srgbClr val="000000">
                    <a:alpha val="0"/>
                  </a:srgbClr>
                </a:highlight>
                <a:latin typeface="Bookman Old Style"/>
              </a:rPr>
              <a:t>. The new constitution – the so-called </a:t>
            </a:r>
            <a:r>
              <a:rPr lang="en-GB" sz="1600" b="1" i="0" u="none" strike="noStrike" dirty="0">
                <a:highlight>
                  <a:srgbClr val="000000">
                    <a:alpha val="0"/>
                  </a:srgbClr>
                </a:highlight>
                <a:latin typeface="Bookman Old Style"/>
              </a:rPr>
              <a:t>Stadion constitution</a:t>
            </a:r>
            <a:r>
              <a:rPr lang="en-GB" sz="1600" b="0" i="0" u="none" strike="noStrike" dirty="0">
                <a:highlight>
                  <a:srgbClr val="000000">
                    <a:alpha val="0"/>
                  </a:srgbClr>
                </a:highlight>
                <a:latin typeface="Bookman Old Style"/>
              </a:rPr>
              <a:t> – established a bicameral imperial assembly, which, however, </a:t>
            </a:r>
            <a:r>
              <a:rPr lang="en-GB" sz="1600" b="1" i="0" u="none" strike="noStrike" dirty="0">
                <a:highlight>
                  <a:srgbClr val="000000">
                    <a:alpha val="0"/>
                  </a:srgbClr>
                </a:highlight>
                <a:latin typeface="Bookman Old Style"/>
              </a:rPr>
              <a:t>never met</a:t>
            </a:r>
            <a:r>
              <a:rPr lang="en-GB" sz="1600" b="0" i="0" u="none" strike="noStrike" dirty="0">
                <a:highlight>
                  <a:srgbClr val="000000">
                    <a:alpha val="0"/>
                  </a:srgbClr>
                </a:highlight>
                <a:latin typeface="Bookman Old Style"/>
              </a:rPr>
              <a:t>.  </a:t>
            </a:r>
          </a:p>
          <a:p>
            <a:pPr marL="342900" indent="-342900" algn="just" rtl="0">
              <a:buFontTx/>
              <a:buChar char="-"/>
            </a:pPr>
            <a:r>
              <a:rPr lang="en-GB" sz="1600" b="0" i="0" u="none" strike="noStrike" dirty="0" smtClean="0">
                <a:highlight>
                  <a:srgbClr val="000000">
                    <a:alpha val="0"/>
                  </a:srgbClr>
                </a:highlight>
                <a:latin typeface="Bookman Old Style"/>
              </a:rPr>
              <a:t>This </a:t>
            </a:r>
            <a:r>
              <a:rPr lang="en-GB" sz="1600" b="0" i="0" u="none" strike="noStrike" dirty="0">
                <a:highlight>
                  <a:srgbClr val="000000">
                    <a:alpha val="0"/>
                  </a:srgbClr>
                </a:highlight>
                <a:latin typeface="Bookman Old Style"/>
              </a:rPr>
              <a:t>imposed constitution, issued de facto by Emperor </a:t>
            </a:r>
            <a:r>
              <a:rPr lang="en-GB" sz="1600" b="1" i="0" u="none" strike="noStrike" dirty="0">
                <a:highlight>
                  <a:srgbClr val="000000">
                    <a:alpha val="0"/>
                  </a:srgbClr>
                </a:highlight>
                <a:latin typeface="Bookman Old Style"/>
              </a:rPr>
              <a:t>Franz Joseph I</a:t>
            </a:r>
            <a:r>
              <a:rPr lang="en-GB" sz="1600" b="0" i="0" u="none" strike="noStrike" dirty="0">
                <a:highlight>
                  <a:srgbClr val="000000">
                    <a:alpha val="0"/>
                  </a:srgbClr>
                </a:highlight>
                <a:latin typeface="Bookman Old Style"/>
              </a:rPr>
              <a:t>, was to reorganize the conditions in the monarchy and stabilise the state after 1848–1849. It presupposed the establishment of a bicameral parliament. While the senate would be filled by the individual </a:t>
            </a:r>
            <a:r>
              <a:rPr lang="cs-CZ" sz="1600" dirty="0" err="1">
                <a:highlight>
                  <a:srgbClr val="000000">
                    <a:alpha val="0"/>
                  </a:srgbClr>
                </a:highlight>
                <a:latin typeface="Bookman Old Style"/>
              </a:rPr>
              <a:t>provincial</a:t>
            </a:r>
            <a:r>
              <a:rPr lang="en-GB" sz="1600" b="0" i="0" u="none" strike="noStrike" dirty="0">
                <a:highlight>
                  <a:srgbClr val="000000">
                    <a:alpha val="0"/>
                  </a:srgbClr>
                </a:highlight>
                <a:latin typeface="Bookman Old Style"/>
              </a:rPr>
              <a:t> diets, the </a:t>
            </a:r>
            <a:r>
              <a:rPr lang="cs-CZ" sz="1600" b="0" i="0" u="none" strike="noStrike" dirty="0">
                <a:highlight>
                  <a:srgbClr val="000000">
                    <a:alpha val="0"/>
                  </a:srgbClr>
                </a:highlight>
                <a:latin typeface="Bookman Old Style"/>
              </a:rPr>
              <a:t>h</a:t>
            </a:r>
            <a:r>
              <a:rPr lang="en-GB" sz="1600" b="0" i="0" u="none" strike="noStrike" dirty="0" err="1">
                <a:highlight>
                  <a:srgbClr val="000000">
                    <a:alpha val="0"/>
                  </a:srgbClr>
                </a:highlight>
                <a:latin typeface="Bookman Old Style"/>
              </a:rPr>
              <a:t>ouse</a:t>
            </a:r>
            <a:r>
              <a:rPr lang="en-GB" sz="1600" b="0" i="0" u="none" strike="noStrike" dirty="0">
                <a:highlight>
                  <a:srgbClr val="000000">
                    <a:alpha val="0"/>
                  </a:srgbClr>
                </a:highlight>
                <a:latin typeface="Bookman Old Style"/>
              </a:rPr>
              <a:t> of the people was to have members directly elected by the citizens of the monarchy. However, the right to vote was limited to wealthy and educated persons. The design of the constitution was highly centralist. However, the provisions of the Stadion constitution never entered into political effect. The constitution was repealed (or suspended) by the so-called </a:t>
            </a:r>
            <a:r>
              <a:rPr lang="en-GB" sz="1600" b="1" i="0" u="none" strike="noStrike" dirty="0" err="1">
                <a:highlight>
                  <a:srgbClr val="000000">
                    <a:alpha val="0"/>
                  </a:srgbClr>
                </a:highlight>
                <a:latin typeface="Bookman Old Style"/>
              </a:rPr>
              <a:t>Silversterpatent</a:t>
            </a:r>
            <a:r>
              <a:rPr lang="en-GB" sz="1600" b="0" i="0" u="none" strike="noStrike" dirty="0">
                <a:highlight>
                  <a:srgbClr val="000000">
                    <a:alpha val="0"/>
                  </a:srgbClr>
                </a:highlight>
                <a:latin typeface="Bookman Old Style"/>
              </a:rPr>
              <a:t> of 31 December 1851 and the monarch retained his absolutist rule. Thus, the first era of constitutional experiments came to an end.</a:t>
            </a:r>
            <a:endParaRPr lang="cs-CZ" sz="1600" dirty="0"/>
          </a:p>
        </p:txBody>
      </p:sp>
    </p:spTree>
    <p:extLst>
      <p:ext uri="{BB962C8B-B14F-4D97-AF65-F5344CB8AC3E}">
        <p14:creationId xmlns:p14="http://schemas.microsoft.com/office/powerpoint/2010/main" val="403885481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99505" y="1290645"/>
            <a:ext cx="8611986" cy="6863417"/>
          </a:xfrm>
          <a:prstGeom prst="rect">
            <a:avLst/>
          </a:prstGeom>
          <a:noFill/>
        </p:spPr>
        <p:txBody>
          <a:bodyPr wrap="square" rtlCol="0">
            <a:noAutofit/>
          </a:bodyPr>
          <a:lstStyle/>
          <a:p>
            <a:pPr algn="ctr" rtl="0"/>
            <a:r>
              <a:rPr lang="en-GB" sz="3200" b="1" i="0" u="none" strike="noStrike" dirty="0">
                <a:highlight>
                  <a:srgbClr val="000000">
                    <a:alpha val="0"/>
                  </a:srgbClr>
                </a:highlight>
                <a:latin typeface="Bookman Old Style"/>
              </a:rPr>
              <a:t>The October Diploma the</a:t>
            </a:r>
            <a:r>
              <a:rPr lang="cs-CZ" sz="3200" b="1" i="0" u="none" strike="noStrike" dirty="0">
                <a:highlight>
                  <a:srgbClr val="000000">
                    <a:alpha val="0"/>
                  </a:srgbClr>
                </a:highlight>
                <a:latin typeface="Bookman Old Style"/>
              </a:rPr>
              <a:t> 1861</a:t>
            </a:r>
            <a:r>
              <a:rPr lang="en-GB" sz="3200" b="1" i="0" u="none" strike="noStrike" dirty="0">
                <a:highlight>
                  <a:srgbClr val="000000">
                    <a:alpha val="0"/>
                  </a:srgbClr>
                </a:highlight>
                <a:latin typeface="Bookman Old Style"/>
              </a:rPr>
              <a:t> Schmerling (February) Constitution</a:t>
            </a:r>
            <a:endParaRPr lang="cs-CZ" sz="3200" b="1" dirty="0">
              <a:latin typeface="Bookman Old Style" panose="02050604050505020204" pitchFamily="18" charset="0"/>
            </a:endParaRPr>
          </a:p>
          <a:p>
            <a:pPr marL="342900" indent="-342900">
              <a:buFontTx/>
              <a:buChar char="-"/>
            </a:pPr>
            <a:endParaRPr lang="cs-CZ" sz="1600" dirty="0">
              <a:latin typeface="Bookman Old Style" panose="02050604050505020204" pitchFamily="18" charset="0"/>
            </a:endParaRPr>
          </a:p>
          <a:p>
            <a:pPr marL="342900" indent="-342900" rtl="0">
              <a:buFontTx/>
              <a:buChar char="-"/>
            </a:pPr>
            <a:r>
              <a:rPr lang="en-GB" sz="1600" b="0" i="0" u="none" strike="noStrike" dirty="0">
                <a:highlight>
                  <a:srgbClr val="000000">
                    <a:alpha val="0"/>
                  </a:srgbClr>
                </a:highlight>
                <a:latin typeface="Bookman Old Style"/>
              </a:rPr>
              <a:t>20 October 1860 – </a:t>
            </a:r>
            <a:r>
              <a:rPr lang="en-GB" sz="1600" b="0" i="1" u="none" strike="noStrike" dirty="0" err="1">
                <a:highlight>
                  <a:srgbClr val="000000">
                    <a:alpha val="0"/>
                  </a:srgbClr>
                </a:highlight>
                <a:latin typeface="Bookman Old Style"/>
              </a:rPr>
              <a:t>Kaiserliches</a:t>
            </a:r>
            <a:r>
              <a:rPr lang="en-GB" sz="1600" b="0" i="0" u="none" strike="noStrike" dirty="0">
                <a:highlight>
                  <a:srgbClr val="000000">
                    <a:alpha val="0"/>
                  </a:srgbClr>
                </a:highlight>
                <a:latin typeface="Bookman Old Style"/>
              </a:rPr>
              <a:t> </a:t>
            </a:r>
            <a:r>
              <a:rPr lang="en-GB" sz="1600" b="0" i="1" u="none" strike="noStrike" dirty="0" err="1">
                <a:highlight>
                  <a:srgbClr val="000000">
                    <a:alpha val="0"/>
                  </a:srgbClr>
                </a:highlight>
                <a:latin typeface="Bookman Old Style"/>
              </a:rPr>
              <a:t>Diplom</a:t>
            </a:r>
            <a:r>
              <a:rPr lang="en-GB" sz="1600" b="0" i="1" u="none" strike="noStrike" dirty="0">
                <a:highlight>
                  <a:srgbClr val="000000">
                    <a:alpha val="0"/>
                  </a:srgbClr>
                </a:highlight>
                <a:latin typeface="Bookman Old Style"/>
              </a:rPr>
              <a:t> </a:t>
            </a:r>
            <a:r>
              <a:rPr lang="en-GB" sz="1600" b="0" i="1" u="none" strike="noStrike" dirty="0" err="1">
                <a:highlight>
                  <a:srgbClr val="000000">
                    <a:alpha val="0"/>
                  </a:srgbClr>
                </a:highlight>
                <a:latin typeface="Bookman Old Style"/>
              </a:rPr>
              <a:t>vom</a:t>
            </a:r>
            <a:r>
              <a:rPr lang="en-GB" sz="1600" b="0" i="1" u="none" strike="noStrike" dirty="0">
                <a:highlight>
                  <a:srgbClr val="000000">
                    <a:alpha val="0"/>
                  </a:srgbClr>
                </a:highlight>
                <a:latin typeface="Bookman Old Style"/>
              </a:rPr>
              <a:t> 20. </a:t>
            </a:r>
            <a:r>
              <a:rPr lang="en-GB" sz="1600" b="0" i="1" u="none" strike="noStrike" dirty="0" err="1">
                <a:highlight>
                  <a:srgbClr val="000000">
                    <a:alpha val="0"/>
                  </a:srgbClr>
                </a:highlight>
                <a:latin typeface="Bookman Old Style"/>
              </a:rPr>
              <a:t>Oktober</a:t>
            </a:r>
            <a:r>
              <a:rPr lang="en-GB" sz="1600" b="0" i="1" u="none" strike="noStrike" dirty="0">
                <a:highlight>
                  <a:srgbClr val="000000">
                    <a:alpha val="0"/>
                  </a:srgbClr>
                </a:highlight>
                <a:latin typeface="Bookman Old Style"/>
              </a:rPr>
              <a:t> 1860, </a:t>
            </a:r>
            <a:r>
              <a:rPr lang="en-GB" sz="1600" b="0" i="1" u="none" strike="noStrike" dirty="0" err="1">
                <a:highlight>
                  <a:srgbClr val="000000">
                    <a:alpha val="0"/>
                  </a:srgbClr>
                </a:highlight>
                <a:latin typeface="Bookman Old Style"/>
              </a:rPr>
              <a:t>zur</a:t>
            </a:r>
            <a:r>
              <a:rPr lang="en-GB" sz="1600" b="0" i="1" u="none" strike="noStrike" dirty="0">
                <a:highlight>
                  <a:srgbClr val="000000">
                    <a:alpha val="0"/>
                  </a:srgbClr>
                </a:highlight>
                <a:latin typeface="Bookman Old Style"/>
              </a:rPr>
              <a:t> </a:t>
            </a:r>
            <a:r>
              <a:rPr lang="en-GB" sz="1600" b="0" i="1" u="none" strike="noStrike" dirty="0" err="1">
                <a:highlight>
                  <a:srgbClr val="000000">
                    <a:alpha val="0"/>
                  </a:srgbClr>
                </a:highlight>
                <a:latin typeface="Bookman Old Style"/>
              </a:rPr>
              <a:t>Regelung</a:t>
            </a:r>
            <a:r>
              <a:rPr lang="en-GB" sz="1600" b="0" i="1" u="none" strike="noStrike" dirty="0">
                <a:highlight>
                  <a:srgbClr val="000000">
                    <a:alpha val="0"/>
                  </a:srgbClr>
                </a:highlight>
                <a:latin typeface="Bookman Old Style"/>
              </a:rPr>
              <a:t> der </a:t>
            </a:r>
            <a:r>
              <a:rPr lang="en-GB" sz="1600" b="0" i="1" u="none" strike="noStrike" dirty="0" err="1">
                <a:highlight>
                  <a:srgbClr val="000000">
                    <a:alpha val="0"/>
                  </a:srgbClr>
                </a:highlight>
                <a:latin typeface="Bookman Old Style"/>
              </a:rPr>
              <a:t>inneren</a:t>
            </a:r>
            <a:r>
              <a:rPr lang="en-GB" sz="1600" b="0" i="1" u="none" strike="noStrike" dirty="0">
                <a:highlight>
                  <a:srgbClr val="000000">
                    <a:alpha val="0"/>
                  </a:srgbClr>
                </a:highlight>
                <a:latin typeface="Bookman Old Style"/>
              </a:rPr>
              <a:t> </a:t>
            </a:r>
            <a:r>
              <a:rPr lang="en-GB" sz="1600" b="0" i="1" u="none" strike="noStrike" dirty="0" err="1">
                <a:highlight>
                  <a:srgbClr val="000000">
                    <a:alpha val="0"/>
                  </a:srgbClr>
                </a:highlight>
                <a:latin typeface="Bookman Old Style"/>
              </a:rPr>
              <a:t>staatsrechtlichen</a:t>
            </a:r>
            <a:r>
              <a:rPr lang="en-GB" sz="1600" b="0" i="1" u="none" strike="noStrike" dirty="0">
                <a:highlight>
                  <a:srgbClr val="000000">
                    <a:alpha val="0"/>
                  </a:srgbClr>
                </a:highlight>
                <a:latin typeface="Bookman Old Style"/>
              </a:rPr>
              <a:t> </a:t>
            </a:r>
            <a:r>
              <a:rPr lang="en-GB" sz="1600" b="0" i="1" u="none" strike="noStrike" dirty="0" err="1">
                <a:highlight>
                  <a:srgbClr val="000000">
                    <a:alpha val="0"/>
                  </a:srgbClr>
                </a:highlight>
                <a:latin typeface="Bookman Old Style"/>
              </a:rPr>
              <a:t>Verhältnisse</a:t>
            </a:r>
            <a:r>
              <a:rPr lang="en-GB" sz="1600" b="0" i="1" u="none" strike="noStrike" dirty="0">
                <a:highlight>
                  <a:srgbClr val="000000">
                    <a:alpha val="0"/>
                  </a:srgbClr>
                </a:highlight>
                <a:latin typeface="Bookman Old Style"/>
              </a:rPr>
              <a:t> der </a:t>
            </a:r>
            <a:r>
              <a:rPr lang="en-GB" sz="1600" b="0" i="1" u="none" strike="noStrike" dirty="0" err="1">
                <a:highlight>
                  <a:srgbClr val="000000">
                    <a:alpha val="0"/>
                  </a:srgbClr>
                </a:highlight>
                <a:latin typeface="Bookman Old Style"/>
              </a:rPr>
              <a:t>Monarchie</a:t>
            </a:r>
            <a:r>
              <a:rPr lang="en-GB" sz="1600" b="0" i="1" u="none" strike="noStrike" dirty="0">
                <a:highlight>
                  <a:srgbClr val="000000">
                    <a:alpha val="0"/>
                  </a:srgbClr>
                </a:highlight>
                <a:latin typeface="Bookman Old Style"/>
              </a:rPr>
              <a:t>. </a:t>
            </a:r>
            <a:r>
              <a:rPr lang="en-GB" sz="1600" b="0" i="0" u="none" strike="noStrike" dirty="0">
                <a:highlight>
                  <a:srgbClr val="000000">
                    <a:alpha val="0"/>
                  </a:srgbClr>
                </a:highlight>
                <a:latin typeface="Bookman Old Style"/>
              </a:rPr>
              <a:t>The so-called October diploma – Emperor Franz Joseph I renounces absolutism and announces the convening of the Imperial Council and </a:t>
            </a:r>
            <a:r>
              <a:rPr lang="cs-CZ" sz="1600" b="0" i="0" u="none" strike="noStrike" dirty="0" err="1">
                <a:highlight>
                  <a:srgbClr val="000000">
                    <a:alpha val="0"/>
                  </a:srgbClr>
                </a:highlight>
                <a:latin typeface="Bookman Old Style"/>
              </a:rPr>
              <a:t>provincial</a:t>
            </a:r>
            <a:r>
              <a:rPr lang="en-GB" sz="1600" b="0" i="0" u="none" strike="noStrike" dirty="0">
                <a:highlight>
                  <a:srgbClr val="000000">
                    <a:alpha val="0"/>
                  </a:srgbClr>
                </a:highlight>
                <a:latin typeface="Bookman Old Style"/>
              </a:rPr>
              <a:t> diets</a:t>
            </a:r>
          </a:p>
          <a:p>
            <a:pPr marL="342900" indent="-342900">
              <a:buFontTx/>
              <a:buChar char="-"/>
            </a:pPr>
            <a:endParaRPr lang="cs-CZ" sz="1600" dirty="0">
              <a:latin typeface="Bookman Old Style" panose="02050604050505020204" pitchFamily="18" charset="0"/>
            </a:endParaRPr>
          </a:p>
          <a:p>
            <a:pPr marL="342900" indent="-342900" rtl="0">
              <a:buFont typeface="Bookman Old Style" panose="02050604050505020204" pitchFamily="18" charset="0"/>
              <a:buChar char="-"/>
            </a:pPr>
            <a:r>
              <a:rPr lang="en-GB" sz="1600" b="1" i="0" u="none" strike="noStrike" dirty="0">
                <a:highlight>
                  <a:srgbClr val="000000">
                    <a:alpha val="0"/>
                  </a:srgbClr>
                </a:highlight>
                <a:latin typeface="Bookman Old Style"/>
              </a:rPr>
              <a:t>Schmerling's (February) Constitution</a:t>
            </a:r>
            <a:r>
              <a:rPr lang="en-GB" sz="1600" b="0" i="0" u="none" strike="noStrike" dirty="0">
                <a:highlight>
                  <a:srgbClr val="000000">
                    <a:alpha val="0"/>
                  </a:srgbClr>
                </a:highlight>
                <a:latin typeface="Bookman Old Style"/>
              </a:rPr>
              <a:t> – 26 February 1861, Prime Minister (state minister) </a:t>
            </a:r>
            <a:r>
              <a:rPr lang="en-GB" sz="1600" b="0" i="1" u="none" strike="noStrike" dirty="0">
                <a:highlight>
                  <a:srgbClr val="000000">
                    <a:alpha val="0"/>
                  </a:srgbClr>
                </a:highlight>
                <a:latin typeface="Bookman Old Style"/>
              </a:rPr>
              <a:t>Anton von Schmerling</a:t>
            </a:r>
            <a:r>
              <a:rPr lang="en-GB" sz="1600" b="0" i="0" u="none" strike="noStrike" dirty="0">
                <a:highlight>
                  <a:srgbClr val="000000">
                    <a:alpha val="0"/>
                  </a:srgbClr>
                </a:highlight>
                <a:latin typeface="Bookman Old Style"/>
              </a:rPr>
              <a:t>, Imposed. Definitive anchoring of the constitution. </a:t>
            </a:r>
          </a:p>
          <a:p>
            <a:pPr marL="342900" indent="-342900">
              <a:buFont typeface="Bookman Old Style" panose="02050604050505020204" pitchFamily="18" charset="0"/>
              <a:buChar char="-"/>
            </a:pPr>
            <a:endParaRPr lang="cs-CZ" sz="1700" dirty="0">
              <a:latin typeface="Bookman Old Style" panose="02050604050505020204" pitchFamily="18" charset="0"/>
            </a:endParaRPr>
          </a:p>
          <a:p>
            <a:pPr marL="342900" indent="-342900" rtl="0">
              <a:buFont typeface="Bookman Old Style" panose="02050604050505020204" pitchFamily="18" charset="0"/>
              <a:buChar char="-"/>
            </a:pPr>
            <a:r>
              <a:rPr lang="en-GB" sz="1600" b="1" i="0" u="none" strike="noStrike" dirty="0">
                <a:highlight>
                  <a:srgbClr val="000000">
                    <a:alpha val="0"/>
                  </a:srgbClr>
                </a:highlight>
                <a:latin typeface="Bookman Old Style"/>
              </a:rPr>
              <a:t>Imperial Council</a:t>
            </a:r>
            <a:r>
              <a:rPr lang="cs-CZ" sz="1600" b="1" i="0" u="none" strike="noStrike" dirty="0">
                <a:highlight>
                  <a:srgbClr val="000000">
                    <a:alpha val="0"/>
                  </a:srgbClr>
                </a:highlight>
                <a:latin typeface="Bookman Old Style"/>
              </a:rPr>
              <a:t> </a:t>
            </a:r>
            <a:r>
              <a:rPr lang="en-GB" sz="1600" b="0" i="0" u="none" strike="noStrike" dirty="0">
                <a:highlight>
                  <a:srgbClr val="000000">
                    <a:alpha val="0"/>
                  </a:srgbClr>
                </a:highlight>
                <a:latin typeface="Bookman Old Style"/>
              </a:rPr>
              <a:t>– two chambers</a:t>
            </a:r>
          </a:p>
          <a:p>
            <a:pPr lvl="1"/>
            <a:r>
              <a:rPr lang="en-GB" sz="1600" b="0" i="0" u="none" strike="noStrike" dirty="0">
                <a:highlight>
                  <a:srgbClr val="000000">
                    <a:alpha val="0"/>
                  </a:srgbClr>
                </a:highlight>
                <a:latin typeface="Bookman Old Style"/>
              </a:rPr>
              <a:t>- </a:t>
            </a:r>
            <a:r>
              <a:rPr lang="en-GB" sz="1600" b="0" i="1" u="none" strike="noStrike" dirty="0">
                <a:highlight>
                  <a:srgbClr val="000000">
                    <a:alpha val="0"/>
                  </a:srgbClr>
                </a:highlight>
                <a:latin typeface="Bookman Old Style"/>
              </a:rPr>
              <a:t>House of Deputies – </a:t>
            </a:r>
            <a:r>
              <a:rPr lang="en-GB" sz="1600" b="0" i="0" u="none" strike="noStrike" dirty="0">
                <a:highlight>
                  <a:srgbClr val="000000">
                    <a:alpha val="0"/>
                  </a:srgbClr>
                </a:highlight>
                <a:latin typeface="Bookman Old Style"/>
              </a:rPr>
              <a:t>total of 343 </a:t>
            </a:r>
            <a:r>
              <a:rPr lang="cs-CZ" sz="1600" dirty="0" err="1">
                <a:highlight>
                  <a:srgbClr val="000000">
                    <a:alpha val="0"/>
                  </a:srgbClr>
                </a:highlight>
                <a:latin typeface="Bookman Old Style"/>
              </a:rPr>
              <a:t>deputies</a:t>
            </a:r>
            <a:r>
              <a:rPr lang="en-GB" sz="1600" b="0" i="0" u="none" strike="noStrike" dirty="0">
                <a:highlight>
                  <a:srgbClr val="000000">
                    <a:alpha val="0"/>
                  </a:srgbClr>
                </a:highlight>
                <a:latin typeface="Bookman Old Style"/>
              </a:rPr>
              <a:t>; </a:t>
            </a:r>
            <a:r>
              <a:rPr lang="en-GB" sz="1600" b="0" i="1" u="none" strike="noStrike" dirty="0">
                <a:highlight>
                  <a:srgbClr val="000000">
                    <a:alpha val="0"/>
                  </a:srgbClr>
                </a:highlight>
                <a:latin typeface="Bookman Old Style"/>
              </a:rPr>
              <a:t>Imperial Council enlarged and restricted </a:t>
            </a:r>
          </a:p>
          <a:p>
            <a:pPr lvl="1"/>
            <a:r>
              <a:rPr lang="en-GB" sz="1600" b="0" i="0" u="none" strike="noStrike" dirty="0">
                <a:highlight>
                  <a:srgbClr val="000000">
                    <a:alpha val="0"/>
                  </a:srgbClr>
                </a:highlight>
                <a:latin typeface="Bookman Old Style"/>
              </a:rPr>
              <a:t>(Hungary – 85 deputies and Lombardy – 20 deputies) – Bohemia 54 deputies,</a:t>
            </a:r>
            <a:br>
              <a:rPr lang="en-GB" sz="1600" b="0" i="0" u="none" strike="noStrike" dirty="0">
                <a:highlight>
                  <a:srgbClr val="000000">
                    <a:alpha val="0"/>
                  </a:srgbClr>
                </a:highlight>
                <a:latin typeface="Bookman Old Style"/>
              </a:rPr>
            </a:br>
            <a:r>
              <a:rPr lang="cs-CZ" sz="1600" dirty="0">
                <a:highlight>
                  <a:srgbClr val="000000">
                    <a:alpha val="0"/>
                  </a:srgbClr>
                </a:highlight>
                <a:latin typeface="Bookman Old Style"/>
              </a:rPr>
              <a:t>M</a:t>
            </a:r>
            <a:r>
              <a:rPr lang="en-GB" sz="1600" b="0" i="0" u="none" strike="noStrike" dirty="0" err="1">
                <a:highlight>
                  <a:srgbClr val="000000">
                    <a:alpha val="0"/>
                  </a:srgbClr>
                </a:highlight>
                <a:latin typeface="Bookman Old Style"/>
              </a:rPr>
              <a:t>oravia</a:t>
            </a:r>
            <a:r>
              <a:rPr lang="en-GB" sz="1600" b="0" i="0" u="none" strike="noStrike" dirty="0">
                <a:highlight>
                  <a:srgbClr val="000000">
                    <a:alpha val="0"/>
                  </a:srgbClr>
                </a:highlight>
                <a:latin typeface="Bookman Old Style"/>
              </a:rPr>
              <a:t> 22 deputies, Silesia 6 deputies  </a:t>
            </a:r>
          </a:p>
          <a:p>
            <a:pPr lvl="1"/>
            <a:r>
              <a:rPr lang="cs-CZ" sz="1600" dirty="0">
                <a:highlight>
                  <a:srgbClr val="000000">
                    <a:alpha val="0"/>
                  </a:srgbClr>
                </a:highlight>
                <a:latin typeface="Bookman Old Style"/>
              </a:rPr>
              <a:t>-</a:t>
            </a:r>
            <a:r>
              <a:rPr lang="en-GB" sz="1600" b="0" i="0" u="none" strike="noStrike" dirty="0">
                <a:highlight>
                  <a:srgbClr val="000000">
                    <a:alpha val="0"/>
                  </a:srgbClr>
                </a:highlight>
                <a:latin typeface="Bookman Old Style"/>
              </a:rPr>
              <a:t> </a:t>
            </a:r>
            <a:r>
              <a:rPr lang="en-GB" sz="1600" b="0" i="1" u="none" strike="noStrike" dirty="0">
                <a:highlight>
                  <a:srgbClr val="000000">
                    <a:alpha val="0"/>
                  </a:srgbClr>
                </a:highlight>
                <a:latin typeface="Bookman Old Style"/>
              </a:rPr>
              <a:t>House of Lords – </a:t>
            </a:r>
            <a:r>
              <a:rPr lang="en-GB" sz="1600" b="0" i="0" u="none" strike="noStrike" dirty="0">
                <a:highlight>
                  <a:srgbClr val="000000">
                    <a:alpha val="0"/>
                  </a:srgbClr>
                </a:highlight>
                <a:latin typeface="Bookman Old Style"/>
              </a:rPr>
              <a:t> </a:t>
            </a:r>
            <a:r>
              <a:rPr lang="cs-CZ" sz="1600" b="0" i="0" u="none" strike="noStrike" dirty="0">
                <a:highlight>
                  <a:srgbClr val="000000">
                    <a:alpha val="0"/>
                  </a:srgbClr>
                </a:highlight>
                <a:latin typeface="Bookman Old Style"/>
              </a:rPr>
              <a:t>a</a:t>
            </a:r>
            <a:r>
              <a:rPr lang="en-GB" sz="1600" b="0" i="0" u="none" strike="noStrike" dirty="0" err="1">
                <a:highlight>
                  <a:srgbClr val="000000">
                    <a:alpha val="0"/>
                  </a:srgbClr>
                </a:highlight>
                <a:latin typeface="Bookman Old Style"/>
              </a:rPr>
              <a:t>dult</a:t>
            </a:r>
            <a:r>
              <a:rPr lang="en-GB" sz="1600" b="0" i="0" u="none" strike="noStrike" dirty="0">
                <a:highlight>
                  <a:srgbClr val="000000">
                    <a:alpha val="0"/>
                  </a:srgbClr>
                </a:highlight>
                <a:latin typeface="Bookman Old Style"/>
              </a:rPr>
              <a:t> </a:t>
            </a:r>
            <a:r>
              <a:rPr lang="cs-CZ" sz="1600" b="0" i="0" u="none" strike="noStrike" dirty="0">
                <a:highlight>
                  <a:srgbClr val="000000">
                    <a:alpha val="0"/>
                  </a:srgbClr>
                </a:highlight>
                <a:latin typeface="Bookman Old Style"/>
              </a:rPr>
              <a:t>p</a:t>
            </a:r>
            <a:r>
              <a:rPr lang="en-GB" sz="1600" b="0" i="0" u="none" strike="noStrike" dirty="0" err="1">
                <a:highlight>
                  <a:srgbClr val="000000">
                    <a:alpha val="0"/>
                  </a:srgbClr>
                </a:highlight>
                <a:latin typeface="Bookman Old Style"/>
              </a:rPr>
              <a:t>rinces</a:t>
            </a:r>
            <a:r>
              <a:rPr lang="en-GB" sz="1600" b="0" i="0" u="none" strike="noStrike" dirty="0">
                <a:highlight>
                  <a:srgbClr val="000000">
                    <a:alpha val="0"/>
                  </a:srgbClr>
                </a:highlight>
                <a:latin typeface="Bookman Old Style"/>
              </a:rPr>
              <a:t> of the Habsburg Dynasty, upper</a:t>
            </a:r>
            <a:br>
              <a:rPr lang="en-GB" sz="1600" b="0" i="0" u="none" strike="noStrike" dirty="0">
                <a:highlight>
                  <a:srgbClr val="000000">
                    <a:alpha val="0"/>
                  </a:srgbClr>
                </a:highlight>
                <a:latin typeface="Bookman Old Style"/>
              </a:rPr>
            </a:br>
            <a:r>
              <a:rPr lang="en-GB" sz="1600" b="0" i="0" u="none" strike="noStrike" dirty="0">
                <a:highlight>
                  <a:srgbClr val="000000">
                    <a:alpha val="0"/>
                  </a:srgbClr>
                </a:highlight>
                <a:latin typeface="Bookman Old Style"/>
              </a:rPr>
              <a:t>nobility and church dignitaries. The emperor also had the right to </a:t>
            </a:r>
            <a:r>
              <a:rPr lang="en-GB" sz="1600" b="0" i="0" u="none" strike="noStrike" dirty="0" err="1">
                <a:highlight>
                  <a:srgbClr val="000000">
                    <a:alpha val="0"/>
                  </a:srgbClr>
                </a:highlight>
                <a:latin typeface="Bookman Old Style"/>
              </a:rPr>
              <a:t>appoin</a:t>
            </a:r>
            <a:r>
              <a:rPr lang="cs-CZ" sz="1600" b="0" i="0" u="none" strike="noStrike" dirty="0">
                <a:highlight>
                  <a:srgbClr val="000000">
                    <a:alpha val="0"/>
                  </a:srgbClr>
                </a:highlight>
                <a:latin typeface="Bookman Old Style"/>
              </a:rPr>
              <a:t>t    </a:t>
            </a:r>
            <a:r>
              <a:rPr lang="en-GB" sz="1600" b="0" i="0" u="none" strike="noStrike" dirty="0">
                <a:highlight>
                  <a:srgbClr val="000000">
                    <a:alpha val="0"/>
                  </a:srgbClr>
                </a:highlight>
                <a:latin typeface="Bookman Old Style"/>
              </a:rPr>
              <a:t>certain</a:t>
            </a:r>
            <a:r>
              <a:rPr lang="cs-CZ" sz="1600" dirty="0">
                <a:highlight>
                  <a:srgbClr val="000000">
                    <a:alpha val="0"/>
                  </a:srgbClr>
                </a:highlight>
                <a:latin typeface="Bookman Old Style"/>
              </a:rPr>
              <a:t> </a:t>
            </a:r>
            <a:r>
              <a:rPr lang="en-GB" sz="1600" b="0" i="0" u="none" strike="noStrike" dirty="0">
                <a:highlight>
                  <a:srgbClr val="000000">
                    <a:alpha val="0"/>
                  </a:srgbClr>
                </a:highlight>
                <a:latin typeface="Bookman Old Style"/>
              </a:rPr>
              <a:t>deserving personalities as lifelong members of the House of Lords</a:t>
            </a:r>
          </a:p>
          <a:p>
            <a:pPr marL="342900" indent="-342900">
              <a:buFont typeface="Bookman Old Style" panose="02050604050505020204" pitchFamily="18" charset="0"/>
              <a:buChar char="-"/>
            </a:pPr>
            <a:endParaRPr lang="cs-CZ" sz="1400" dirty="0">
              <a:latin typeface="Bookman Old Style" panose="02050604050505020204" pitchFamily="18" charset="0"/>
            </a:endParaRPr>
          </a:p>
          <a:p>
            <a:r>
              <a:rPr lang="cs-CZ" sz="1400" dirty="0">
                <a:latin typeface="Bookman Old Style" panose="02050604050505020204" pitchFamily="18" charset="0"/>
              </a:rPr>
              <a:t> </a:t>
            </a:r>
          </a:p>
          <a:p>
            <a:pPr marL="342900" indent="-342900">
              <a:buFontTx/>
              <a:buChar char="-"/>
            </a:pPr>
            <a:endParaRPr lang="cs-CZ" sz="1400" i="1" dirty="0">
              <a:latin typeface="Bookman Old Style" panose="02050604050505020204" pitchFamily="18" charset="0"/>
            </a:endParaRPr>
          </a:p>
          <a:p>
            <a:pPr marL="342900" indent="-342900">
              <a:buFontTx/>
              <a:buChar char="-"/>
            </a:pPr>
            <a:endParaRPr lang="cs-CZ" sz="2400" i="1" dirty="0">
              <a:latin typeface="Bookman Old Style" panose="02050604050505020204" pitchFamily="18" charset="0"/>
            </a:endParaRPr>
          </a:p>
        </p:txBody>
      </p:sp>
    </p:spTree>
    <p:extLst>
      <p:ext uri="{BB962C8B-B14F-4D97-AF65-F5344CB8AC3E}">
        <p14:creationId xmlns:p14="http://schemas.microsoft.com/office/powerpoint/2010/main" val="3678892039"/>
      </p:ext>
    </p:extLst>
  </p:cSld>
  <p:clrMapOvr>
    <a:masterClrMapping/>
  </p:clrMapOvr>
  <p:transition/>
  <p:extLst>
    <p:ext uri="{6950BFC3-D8DA-4A85-94F7-54DA5524770B}">
      <p188:commentRel xmlns=""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207743" y="1158839"/>
            <a:ext cx="8611986" cy="6563335"/>
          </a:xfrm>
          <a:prstGeom prst="rect">
            <a:avLst/>
          </a:prstGeom>
          <a:noFill/>
        </p:spPr>
        <p:txBody>
          <a:bodyPr wrap="square" rtlCol="0">
            <a:noAutofit/>
          </a:bodyPr>
          <a:lstStyle/>
          <a:p>
            <a:pPr algn="ctr" rtl="0"/>
            <a:r>
              <a:rPr lang="en-GB" sz="3200" b="1" i="0" u="none" strike="noStrike" dirty="0">
                <a:highlight>
                  <a:srgbClr val="000000">
                    <a:alpha val="0"/>
                  </a:srgbClr>
                </a:highlight>
                <a:latin typeface="Bookman Old Style"/>
              </a:rPr>
              <a:t>December Constitution of 1867</a:t>
            </a:r>
            <a:endParaRPr lang="cs-CZ" sz="3200" b="1" dirty="0">
              <a:latin typeface="Bookman Old Style" panose="02050604050505020204" pitchFamily="18" charset="0"/>
            </a:endParaRPr>
          </a:p>
          <a:p>
            <a:pPr marL="342900" indent="-342900">
              <a:buFontTx/>
              <a:buChar char="-"/>
            </a:pPr>
            <a:endParaRPr lang="cs-CZ" sz="1050" dirty="0">
              <a:latin typeface="Bookman Old Style" panose="02050604050505020204" pitchFamily="18" charset="0"/>
            </a:endParaRPr>
          </a:p>
          <a:p>
            <a:pPr marL="342900" indent="-342900" rtl="0">
              <a:buFontTx/>
              <a:buChar char="-"/>
            </a:pPr>
            <a:r>
              <a:rPr lang="en-GB" sz="1400" b="0" i="0" u="none" strike="noStrike" dirty="0">
                <a:highlight>
                  <a:srgbClr val="000000">
                    <a:alpha val="0"/>
                  </a:srgbClr>
                </a:highlight>
                <a:latin typeface="Bookman Old Style"/>
              </a:rPr>
              <a:t>Issued as a set of seven laws on 21 December 1867 – reaction to the Prussian-Austrian </a:t>
            </a:r>
            <a:r>
              <a:rPr lang="cs-CZ" sz="1400" b="0" i="0" u="none" strike="noStrike" dirty="0">
                <a:highlight>
                  <a:srgbClr val="000000">
                    <a:alpha val="0"/>
                  </a:srgbClr>
                </a:highlight>
                <a:latin typeface="Bookman Old Style"/>
              </a:rPr>
              <a:t>W</a:t>
            </a:r>
            <a:r>
              <a:rPr lang="en-GB" sz="1400" b="0" i="0" u="none" strike="noStrike" dirty="0" err="1">
                <a:highlight>
                  <a:srgbClr val="000000">
                    <a:alpha val="0"/>
                  </a:srgbClr>
                </a:highlight>
                <a:latin typeface="Bookman Old Style"/>
              </a:rPr>
              <a:t>ar</a:t>
            </a:r>
            <a:r>
              <a:rPr lang="en-GB" sz="1400" b="0" i="0" u="none" strike="noStrike" dirty="0">
                <a:highlight>
                  <a:srgbClr val="000000">
                    <a:alpha val="0"/>
                  </a:srgbClr>
                </a:highlight>
                <a:latin typeface="Bookman Old Style"/>
              </a:rPr>
              <a:t> and internal tensions within the Hungarian part of the monarchy</a:t>
            </a:r>
          </a:p>
          <a:p>
            <a:pPr marL="342900" indent="-342900">
              <a:buFontTx/>
              <a:buChar char="-"/>
            </a:pPr>
            <a:endParaRPr lang="cs-CZ" sz="1400" dirty="0">
              <a:latin typeface="Bookman Old Style" panose="02050604050505020204" pitchFamily="18" charset="0"/>
            </a:endParaRPr>
          </a:p>
          <a:p>
            <a:pPr marL="342900" indent="-342900" rtl="0">
              <a:buFont typeface="Bookman Old Style" panose="02050604050505020204" pitchFamily="18" charset="0"/>
              <a:buChar char="-"/>
            </a:pPr>
            <a:r>
              <a:rPr lang="en-GB" sz="1400" b="0" i="1" u="none" strike="noStrike" dirty="0">
                <a:highlight>
                  <a:srgbClr val="000000">
                    <a:alpha val="0"/>
                  </a:srgbClr>
                </a:highlight>
                <a:latin typeface="Bookman Old Style"/>
              </a:rPr>
              <a:t>Austro-Hungarian settlement</a:t>
            </a:r>
            <a:r>
              <a:rPr lang="en-GB" sz="1400" b="0" i="0" u="none" strike="noStrike" dirty="0">
                <a:highlight>
                  <a:srgbClr val="000000">
                    <a:alpha val="0"/>
                  </a:srgbClr>
                </a:highlight>
                <a:latin typeface="Bookman Old Style"/>
              </a:rPr>
              <a:t> – division of the monarchy into two parts</a:t>
            </a:r>
          </a:p>
          <a:p>
            <a:pPr rtl="0"/>
            <a:r>
              <a:rPr lang="en-GB" sz="1400" b="0" i="1" u="none" strike="noStrike" dirty="0">
                <a:highlight>
                  <a:srgbClr val="000000">
                    <a:alpha val="0"/>
                  </a:srgbClr>
                </a:highlight>
                <a:latin typeface="Bookman Old Style"/>
              </a:rPr>
              <a:t>     - </a:t>
            </a:r>
            <a:r>
              <a:rPr lang="en-GB" sz="1400" b="1" i="0" u="none" strike="noStrike" dirty="0">
                <a:highlight>
                  <a:srgbClr val="000000">
                    <a:alpha val="0"/>
                  </a:srgbClr>
                </a:highlight>
                <a:latin typeface="Bookman Old Style"/>
              </a:rPr>
              <a:t>Cisleithania</a:t>
            </a:r>
          </a:p>
          <a:p>
            <a:pPr rtl="0"/>
            <a:r>
              <a:rPr lang="en-GB" sz="1400" b="0" i="0" u="none" strike="noStrike" dirty="0">
                <a:highlight>
                  <a:srgbClr val="000000">
                    <a:alpha val="0"/>
                  </a:srgbClr>
                </a:highlight>
                <a:latin typeface="Bookman Old Style"/>
              </a:rPr>
              <a:t>    </a:t>
            </a:r>
            <a:r>
              <a:rPr lang="cs-CZ" sz="1400" b="0" i="0" u="none" strike="noStrike" dirty="0">
                <a:highlight>
                  <a:srgbClr val="000000">
                    <a:alpha val="0"/>
                  </a:srgbClr>
                </a:highlight>
                <a:latin typeface="Bookman Old Style"/>
              </a:rPr>
              <a:t> </a:t>
            </a:r>
            <a:r>
              <a:rPr lang="en-GB" sz="1400" b="0" i="0" u="none" strike="noStrike" dirty="0">
                <a:highlight>
                  <a:srgbClr val="000000">
                    <a:alpha val="0"/>
                  </a:srgbClr>
                </a:highlight>
                <a:latin typeface="Bookman Old Style"/>
              </a:rPr>
              <a:t>- </a:t>
            </a:r>
            <a:r>
              <a:rPr lang="en-GB" sz="1400" b="1" i="0" u="none" strike="noStrike" dirty="0" err="1">
                <a:highlight>
                  <a:srgbClr val="000000">
                    <a:alpha val="0"/>
                  </a:srgbClr>
                </a:highlight>
                <a:latin typeface="Bookman Old Style"/>
              </a:rPr>
              <a:t>Transleithania</a:t>
            </a:r>
            <a:endParaRPr lang="en-GB" sz="1400" b="1" i="0" u="none" strike="noStrike" dirty="0">
              <a:highlight>
                <a:srgbClr val="000000">
                  <a:alpha val="0"/>
                </a:srgbClr>
              </a:highlight>
              <a:latin typeface="Bookman Old Style"/>
            </a:endParaRPr>
          </a:p>
          <a:p>
            <a:pPr rtl="0"/>
            <a:r>
              <a:rPr lang="en-GB" sz="1400" b="0" i="0" u="none" strike="noStrike" dirty="0">
                <a:highlight>
                  <a:srgbClr val="000000">
                    <a:alpha val="0"/>
                  </a:srgbClr>
                </a:highlight>
                <a:latin typeface="Bookman Old Style"/>
              </a:rPr>
              <a:t>     Shared monarch as well as the ministries of defence, finance and foreign affairs.</a:t>
            </a:r>
          </a:p>
          <a:p>
            <a:pPr marL="342900" indent="-342900">
              <a:buFont typeface="Bookman Old Style" panose="02050604050505020204" pitchFamily="18" charset="0"/>
              <a:buChar char="-"/>
            </a:pPr>
            <a:endParaRPr lang="cs-CZ" sz="1400" dirty="0">
              <a:latin typeface="Bookman Old Style" panose="02050604050505020204" pitchFamily="18" charset="0"/>
            </a:endParaRPr>
          </a:p>
          <a:p>
            <a:pPr marL="342900" indent="-342900" rtl="0">
              <a:buFont typeface="Bookman Old Style" panose="02050604050505020204" pitchFamily="18" charset="0"/>
              <a:buChar char="-"/>
            </a:pPr>
            <a:r>
              <a:rPr lang="en-GB" sz="1400" b="1" i="0" u="none" strike="noStrike" dirty="0">
                <a:highlight>
                  <a:srgbClr val="000000">
                    <a:alpha val="0"/>
                  </a:srgbClr>
                </a:highlight>
                <a:latin typeface="Bookman Old Style"/>
              </a:rPr>
              <a:t>Imperial Council</a:t>
            </a:r>
            <a:r>
              <a:rPr lang="en-GB" sz="1400" b="0" i="0" u="none" strike="noStrike" dirty="0">
                <a:highlight>
                  <a:srgbClr val="000000">
                    <a:alpha val="0"/>
                  </a:srgbClr>
                </a:highlight>
                <a:latin typeface="Bookman Old Style"/>
              </a:rPr>
              <a:t> – competence only for the Cisleithanian part of the monarchy – </a:t>
            </a:r>
            <a:r>
              <a:rPr lang="en-GB" sz="1400" b="0" i="1" u="none" strike="noStrike" dirty="0">
                <a:highlight>
                  <a:srgbClr val="000000">
                    <a:alpha val="0"/>
                  </a:srgbClr>
                </a:highlight>
                <a:latin typeface="Bookman Old Style"/>
              </a:rPr>
              <a:t>Kingdoms and countries represented on the Imperial Council</a:t>
            </a:r>
            <a:r>
              <a:rPr lang="en-GB" sz="1400" b="0" i="0" u="none" strike="noStrike" dirty="0">
                <a:highlight>
                  <a:srgbClr val="000000">
                    <a:alpha val="0"/>
                  </a:srgbClr>
                </a:highlight>
                <a:latin typeface="Bookman Old Style"/>
              </a:rPr>
              <a:t>. The number of </a:t>
            </a:r>
            <a:r>
              <a:rPr lang="cs-CZ" sz="1400" dirty="0" err="1">
                <a:highlight>
                  <a:srgbClr val="000000">
                    <a:alpha val="0"/>
                  </a:srgbClr>
                </a:highlight>
                <a:latin typeface="Bookman Old Style"/>
              </a:rPr>
              <a:t>deputies</a:t>
            </a:r>
            <a:r>
              <a:rPr lang="en-GB" sz="1400" b="0" i="0" u="none" strike="noStrike" dirty="0">
                <a:highlight>
                  <a:srgbClr val="000000">
                    <a:alpha val="0"/>
                  </a:srgbClr>
                </a:highlight>
                <a:latin typeface="Bookman Old Style"/>
              </a:rPr>
              <a:t> was set at 203. In </a:t>
            </a:r>
            <a:r>
              <a:rPr lang="en-GB" sz="1400" b="0" i="0" u="none" strike="noStrike" dirty="0" err="1">
                <a:highlight>
                  <a:srgbClr val="000000">
                    <a:alpha val="0"/>
                  </a:srgbClr>
                </a:highlight>
                <a:latin typeface="Bookman Old Style"/>
              </a:rPr>
              <a:t>Transleithania</a:t>
            </a:r>
            <a:r>
              <a:rPr lang="en-GB" sz="1400" b="0" i="0" u="none" strike="noStrike" dirty="0">
                <a:highlight>
                  <a:srgbClr val="000000">
                    <a:alpha val="0"/>
                  </a:srgbClr>
                </a:highlight>
                <a:latin typeface="Bookman Old Style"/>
              </a:rPr>
              <a:t>, the Diet of Hungary was based in Budapest.</a:t>
            </a:r>
          </a:p>
          <a:p>
            <a:pPr marL="342900" indent="-342900">
              <a:buFont typeface="Bookman Old Style" panose="02050604050505020204" pitchFamily="18" charset="0"/>
              <a:buChar char="-"/>
            </a:pPr>
            <a:endParaRPr lang="cs-CZ" sz="1400" dirty="0">
              <a:latin typeface="Bookman Old Style" panose="02050604050505020204" pitchFamily="18" charset="0"/>
            </a:endParaRPr>
          </a:p>
          <a:p>
            <a:pPr marL="342900" indent="-342900" rtl="0">
              <a:buFont typeface="Bookman Old Style" panose="02050604050505020204" pitchFamily="18" charset="0"/>
              <a:buChar char="-"/>
            </a:pPr>
            <a:r>
              <a:rPr lang="cs-CZ" sz="1400" b="0" i="1" u="none" strike="noStrike" dirty="0" err="1">
                <a:highlight>
                  <a:srgbClr val="000000">
                    <a:alpha val="0"/>
                  </a:srgbClr>
                </a:highlight>
                <a:latin typeface="Bookman Old Style"/>
              </a:rPr>
              <a:t>Bolstering</a:t>
            </a:r>
            <a:r>
              <a:rPr lang="en-GB" sz="1400" b="0" i="1" u="none" strike="noStrike" dirty="0">
                <a:highlight>
                  <a:srgbClr val="000000">
                    <a:alpha val="0"/>
                  </a:srgbClr>
                </a:highlight>
                <a:latin typeface="Bookman Old Style"/>
              </a:rPr>
              <a:t> the role of the Imperial Council</a:t>
            </a:r>
            <a:r>
              <a:rPr lang="en-GB" sz="1400" b="0" i="0" u="none" strike="noStrike" dirty="0">
                <a:highlight>
                  <a:srgbClr val="000000">
                    <a:alpha val="0"/>
                  </a:srgbClr>
                </a:highlight>
                <a:latin typeface="Bookman Old Style"/>
              </a:rPr>
              <a:t> – now perceived as a </a:t>
            </a:r>
            <a:r>
              <a:rPr lang="cs-CZ" sz="1400" dirty="0" err="1">
                <a:highlight>
                  <a:srgbClr val="000000">
                    <a:alpha val="0"/>
                  </a:srgbClr>
                </a:highlight>
                <a:latin typeface="Bookman Old Style"/>
              </a:rPr>
              <a:t>genuine</a:t>
            </a:r>
            <a:r>
              <a:rPr lang="en-GB" sz="1400" b="0" i="0" u="none" strike="noStrike" dirty="0">
                <a:highlight>
                  <a:srgbClr val="000000">
                    <a:alpha val="0"/>
                  </a:srgbClr>
                </a:highlight>
                <a:latin typeface="Bookman Old Style"/>
              </a:rPr>
              <a:t> legislative body, the February Constitution of 1861</a:t>
            </a:r>
            <a:r>
              <a:rPr lang="cs-CZ" sz="1400" b="0" i="0" u="none" strike="noStrike" dirty="0">
                <a:highlight>
                  <a:srgbClr val="000000">
                    <a:alpha val="0"/>
                  </a:srgbClr>
                </a:highlight>
                <a:latin typeface="Bookman Old Style"/>
              </a:rPr>
              <a:t> </a:t>
            </a:r>
            <a:r>
              <a:rPr lang="en-GB" sz="1400" b="0" i="0" u="none" strike="noStrike" dirty="0">
                <a:highlight>
                  <a:srgbClr val="000000">
                    <a:alpha val="0"/>
                  </a:srgbClr>
                </a:highlight>
                <a:latin typeface="Bookman Old Style"/>
              </a:rPr>
              <a:t>defined the parliament effectively as the monarch's advisory body. </a:t>
            </a:r>
          </a:p>
          <a:p>
            <a:pPr marL="342900" indent="-342900">
              <a:buFont typeface="Bookman Old Style" panose="02050604050505020204" pitchFamily="18" charset="0"/>
              <a:buChar char="-"/>
            </a:pPr>
            <a:endParaRPr lang="cs-CZ" sz="1400" dirty="0">
              <a:latin typeface="Bookman Old Style" panose="02050604050505020204" pitchFamily="18" charset="0"/>
            </a:endParaRPr>
          </a:p>
          <a:p>
            <a:pPr marL="342900" indent="-342900" rtl="0">
              <a:buFont typeface="Bookman Old Style" panose="02050604050505020204" pitchFamily="18" charset="0"/>
              <a:buChar char="-"/>
            </a:pPr>
            <a:r>
              <a:rPr lang="en-GB" sz="1400" b="0" i="0" u="none" strike="noStrike" dirty="0">
                <a:highlight>
                  <a:srgbClr val="000000">
                    <a:alpha val="0"/>
                  </a:srgbClr>
                </a:highlight>
                <a:latin typeface="Bookman Old Style"/>
              </a:rPr>
              <a:t>Preservation of the </a:t>
            </a:r>
            <a:r>
              <a:rPr lang="en-GB" sz="1400" b="1" i="1" u="none" strike="noStrike" dirty="0">
                <a:highlight>
                  <a:srgbClr val="000000">
                    <a:alpha val="0"/>
                  </a:srgbClr>
                </a:highlight>
                <a:latin typeface="Bookman Old Style"/>
              </a:rPr>
              <a:t>House of Lords</a:t>
            </a:r>
            <a:r>
              <a:rPr lang="en-GB" sz="1400" b="0" i="0" u="none" strike="noStrike" dirty="0">
                <a:highlight>
                  <a:srgbClr val="000000">
                    <a:alpha val="0"/>
                  </a:srgbClr>
                </a:highlight>
                <a:latin typeface="Bookman Old Style"/>
              </a:rPr>
              <a:t> – princes of the imperial family (automatic membership), representatives of leading aristocratic families (hereditary membership), archbishops and bishops. Lifelong members could also be "eminent men" who had contributed the state, the church, science or the arts and were appointed to the House of Lords of the Imperial Council by the emperor.</a:t>
            </a:r>
          </a:p>
          <a:p>
            <a:pPr marL="342900" indent="-342900">
              <a:buFont typeface="Bookman Old Style" panose="02050604050505020204" pitchFamily="18" charset="0"/>
              <a:buChar char="-"/>
            </a:pPr>
            <a:endParaRPr lang="cs-CZ" sz="1400" dirty="0">
              <a:latin typeface="Bookman Old Style" panose="02050604050505020204" pitchFamily="18" charset="0"/>
            </a:endParaRPr>
          </a:p>
          <a:p>
            <a:r>
              <a:rPr lang="cs-CZ" sz="1400" dirty="0">
                <a:latin typeface="Bookman Old Style" panose="02050604050505020204" pitchFamily="18" charset="0"/>
              </a:rPr>
              <a:t>     </a:t>
            </a:r>
            <a:endParaRPr lang="cs-CZ" sz="1400" i="1" dirty="0">
              <a:latin typeface="Bookman Old Style" panose="02050604050505020204" pitchFamily="18" charset="0"/>
            </a:endParaRPr>
          </a:p>
          <a:p>
            <a:pPr marL="342900" indent="-342900">
              <a:buFontTx/>
              <a:buChar char="-"/>
            </a:pPr>
            <a:endParaRPr lang="cs-CZ" sz="2400" i="1" dirty="0">
              <a:latin typeface="Bookman Old Style" panose="02050604050505020204" pitchFamily="18" charset="0"/>
            </a:endParaRPr>
          </a:p>
        </p:txBody>
      </p:sp>
    </p:spTree>
    <p:extLst>
      <p:ext uri="{BB962C8B-B14F-4D97-AF65-F5344CB8AC3E}">
        <p14:creationId xmlns:p14="http://schemas.microsoft.com/office/powerpoint/2010/main" val="315736675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207743" y="1018796"/>
            <a:ext cx="8611986" cy="6955750"/>
          </a:xfrm>
          <a:prstGeom prst="rect">
            <a:avLst/>
          </a:prstGeom>
          <a:noFill/>
        </p:spPr>
        <p:txBody>
          <a:bodyPr wrap="square" rtlCol="0">
            <a:noAutofit/>
          </a:bodyPr>
          <a:lstStyle/>
          <a:p>
            <a:pPr algn="ctr" rtl="0"/>
            <a:r>
              <a:rPr lang="cs-CZ" sz="3200" b="1" i="0" u="none" strike="noStrike" dirty="0" err="1">
                <a:highlight>
                  <a:srgbClr val="000000">
                    <a:alpha val="0"/>
                  </a:srgbClr>
                </a:highlight>
                <a:latin typeface="Bookman Old Style"/>
              </a:rPr>
              <a:t>Provincial</a:t>
            </a:r>
            <a:r>
              <a:rPr lang="en-GB" sz="3200" b="1" i="0" u="none" strike="noStrike" dirty="0">
                <a:highlight>
                  <a:srgbClr val="000000">
                    <a:alpha val="0"/>
                  </a:srgbClr>
                </a:highlight>
                <a:latin typeface="Bookman Old Style"/>
              </a:rPr>
              <a:t> Diets</a:t>
            </a:r>
          </a:p>
          <a:p>
            <a:pPr algn="ctr"/>
            <a:endParaRPr lang="cs-CZ" sz="800" b="1" dirty="0">
              <a:latin typeface="Bookman Old Style" panose="02050604050505020204" pitchFamily="18" charset="0"/>
            </a:endParaRPr>
          </a:p>
          <a:p>
            <a:pPr marL="342900" indent="-342900">
              <a:buFontTx/>
              <a:buChar char="-"/>
            </a:pPr>
            <a:endParaRPr lang="cs-CZ" sz="800" dirty="0">
              <a:latin typeface="Bookman Old Style" panose="02050604050505020204" pitchFamily="18" charset="0"/>
            </a:endParaRPr>
          </a:p>
          <a:p>
            <a:pPr marL="342900" indent="-342900" rtl="0">
              <a:buFont typeface="Bookman Old Style" panose="02050604050505020204" pitchFamily="18" charset="0"/>
              <a:buChar char="-"/>
            </a:pPr>
            <a:r>
              <a:rPr lang="en-GB" sz="1600" b="1" i="0" u="sng" strike="noStrike" dirty="0">
                <a:highlight>
                  <a:srgbClr val="000000">
                    <a:alpha val="0"/>
                  </a:srgbClr>
                </a:highlight>
                <a:latin typeface="Bookman Old Style"/>
              </a:rPr>
              <a:t>Bohemian Diet</a:t>
            </a:r>
            <a:r>
              <a:rPr lang="en-GB" sz="1600" b="0" i="0" u="none" strike="noStrike" dirty="0">
                <a:highlight>
                  <a:srgbClr val="000000">
                    <a:alpha val="0"/>
                  </a:srgbClr>
                </a:highlight>
                <a:latin typeface="Bookman Old Style"/>
              </a:rPr>
              <a:t> – seat in </a:t>
            </a:r>
            <a:r>
              <a:rPr lang="cs-CZ" sz="1600" dirty="0" err="1">
                <a:highlight>
                  <a:srgbClr val="000000">
                    <a:alpha val="0"/>
                  </a:srgbClr>
                </a:highlight>
                <a:latin typeface="Bookman Old Style"/>
              </a:rPr>
              <a:t>the</a:t>
            </a:r>
            <a:r>
              <a:rPr lang="en-GB" sz="1600" b="0" i="0" u="none" strike="noStrike" dirty="0">
                <a:highlight>
                  <a:srgbClr val="000000">
                    <a:alpha val="0"/>
                  </a:srgbClr>
                </a:highlight>
                <a:latin typeface="Bookman Old Style"/>
              </a:rPr>
              <a:t> </a:t>
            </a:r>
            <a:r>
              <a:rPr lang="en-GB" sz="1600" b="0" i="1" u="none" strike="noStrike" dirty="0">
                <a:highlight>
                  <a:srgbClr val="000000">
                    <a:alpha val="0"/>
                  </a:srgbClr>
                </a:highlight>
                <a:latin typeface="Bookman Old Style"/>
              </a:rPr>
              <a:t>Thun Palace</a:t>
            </a:r>
            <a:r>
              <a:rPr lang="cs-CZ" sz="1600" b="0" i="1" u="none" strike="noStrike" dirty="0">
                <a:highlight>
                  <a:srgbClr val="000000">
                    <a:alpha val="0"/>
                  </a:srgbClr>
                </a:highlight>
                <a:latin typeface="Bookman Old Style"/>
              </a:rPr>
              <a:t> </a:t>
            </a:r>
            <a:r>
              <a:rPr lang="cs-CZ" sz="1600" b="0" u="none" strike="noStrike" dirty="0">
                <a:highlight>
                  <a:srgbClr val="000000">
                    <a:alpha val="0"/>
                  </a:srgbClr>
                </a:highlight>
                <a:latin typeface="Bookman Old Style"/>
              </a:rPr>
              <a:t>in Prague</a:t>
            </a:r>
            <a:r>
              <a:rPr lang="en-GB" sz="1600" b="0" i="0" u="none" strike="noStrike" dirty="0">
                <a:highlight>
                  <a:srgbClr val="000000">
                    <a:alpha val="0"/>
                  </a:srgbClr>
                </a:highlight>
                <a:latin typeface="Bookman Old Style"/>
              </a:rPr>
              <a:t>, the February Constitution of 1861 </a:t>
            </a:r>
            <a:r>
              <a:rPr lang="cs-CZ" sz="1600" dirty="0" err="1">
                <a:highlight>
                  <a:srgbClr val="000000">
                    <a:alpha val="0"/>
                  </a:srgbClr>
                </a:highlight>
                <a:latin typeface="Bookman Old Style"/>
              </a:rPr>
              <a:t>designated</a:t>
            </a:r>
            <a:r>
              <a:rPr lang="en-GB" sz="1600" b="0" i="0" u="none" strike="noStrike" dirty="0">
                <a:highlight>
                  <a:srgbClr val="000000">
                    <a:alpha val="0"/>
                  </a:srgbClr>
                </a:highlight>
                <a:latin typeface="Bookman Old Style"/>
              </a:rPr>
              <a:t> </a:t>
            </a:r>
            <a:r>
              <a:rPr lang="en-GB" sz="1600" b="1" i="0" u="none" strike="noStrike" dirty="0">
                <a:highlight>
                  <a:srgbClr val="000000">
                    <a:alpha val="0"/>
                  </a:srgbClr>
                </a:highlight>
                <a:latin typeface="Bookman Old Style"/>
              </a:rPr>
              <a:t>241 deputies</a:t>
            </a:r>
            <a:r>
              <a:rPr lang="en-GB" sz="1600" b="0" i="0" u="none" strike="noStrike" dirty="0">
                <a:highlight>
                  <a:srgbClr val="000000">
                    <a:alpha val="0"/>
                  </a:srgbClr>
                </a:highlight>
                <a:latin typeface="Bookman Old Style"/>
              </a:rPr>
              <a:t> (of which 6 were ex officio) </a:t>
            </a:r>
            <a:r>
              <a:rPr lang="cs-CZ" sz="1600" b="0" i="0" u="none" strike="noStrike" dirty="0" err="1">
                <a:highlight>
                  <a:srgbClr val="000000">
                    <a:alpha val="0"/>
                  </a:srgbClr>
                </a:highlight>
                <a:latin typeface="Bookman Old Style"/>
              </a:rPr>
              <a:t>for</a:t>
            </a:r>
            <a:r>
              <a:rPr lang="en-GB" sz="1600" b="0" i="0" u="none" strike="noStrike" dirty="0">
                <a:highlight>
                  <a:srgbClr val="000000">
                    <a:alpha val="0"/>
                  </a:srgbClr>
                </a:highlight>
                <a:latin typeface="Bookman Old Style"/>
              </a:rPr>
              <a:t> the Bohemian Diet, divided into three "</a:t>
            </a:r>
            <a:r>
              <a:rPr lang="en-GB" sz="1600" b="0" i="0" u="none" strike="noStrike" dirty="0" err="1">
                <a:highlight>
                  <a:srgbClr val="000000">
                    <a:alpha val="0"/>
                  </a:srgbClr>
                </a:highlight>
                <a:latin typeface="Bookman Old Style"/>
              </a:rPr>
              <a:t>Kurien</a:t>
            </a:r>
            <a:r>
              <a:rPr lang="en-GB" sz="1600" b="0" i="0" u="none" strike="noStrike" dirty="0">
                <a:highlight>
                  <a:srgbClr val="000000">
                    <a:alpha val="0"/>
                  </a:srgbClr>
                </a:highlight>
                <a:latin typeface="Bookman Old Style"/>
              </a:rPr>
              <a:t>,“ –</a:t>
            </a:r>
            <a:r>
              <a:rPr lang="cs-CZ" sz="1600" b="0" i="0" u="none" strike="noStrike" dirty="0">
                <a:highlight>
                  <a:srgbClr val="000000">
                    <a:alpha val="0"/>
                  </a:srgbClr>
                </a:highlight>
                <a:latin typeface="Bookman Old Style"/>
              </a:rPr>
              <a:t> </a:t>
            </a:r>
            <a:r>
              <a:rPr lang="en-GB" sz="1600" b="0" i="0" u="none" strike="noStrike" dirty="0">
                <a:highlight>
                  <a:srgbClr val="000000">
                    <a:alpha val="0"/>
                  </a:srgbClr>
                </a:highlight>
                <a:latin typeface="Bookman Old Style"/>
              </a:rPr>
              <a:t> i.e., curiae or </a:t>
            </a:r>
            <a:r>
              <a:rPr lang="cs-CZ" sz="1600" dirty="0" err="1">
                <a:highlight>
                  <a:srgbClr val="000000">
                    <a:alpha val="0"/>
                  </a:srgbClr>
                </a:highlight>
                <a:latin typeface="Bookman Old Style"/>
              </a:rPr>
              <a:t>colleges</a:t>
            </a:r>
            <a:r>
              <a:rPr lang="en-GB" sz="1600" b="0" i="0" u="none" strike="noStrike" dirty="0">
                <a:highlight>
                  <a:srgbClr val="000000">
                    <a:alpha val="0"/>
                  </a:srgbClr>
                </a:highlight>
                <a:latin typeface="Bookman Old Style"/>
              </a:rPr>
              <a:t> (c</a:t>
            </a:r>
            <a:r>
              <a:rPr lang="cs-CZ" sz="1600" b="0" i="0" u="none" strike="noStrike" dirty="0" err="1">
                <a:highlight>
                  <a:srgbClr val="000000">
                    <a:alpha val="0"/>
                  </a:srgbClr>
                </a:highlight>
                <a:latin typeface="Bookman Old Style"/>
              </a:rPr>
              <a:t>ollege</a:t>
            </a:r>
            <a:r>
              <a:rPr lang="en-GB" sz="1600" b="0" i="0" u="none" strike="noStrike" dirty="0">
                <a:highlight>
                  <a:srgbClr val="000000">
                    <a:alpha val="0"/>
                  </a:srgbClr>
                </a:highlight>
                <a:latin typeface="Bookman Old Style"/>
              </a:rPr>
              <a:t> of large estates, </a:t>
            </a:r>
            <a:r>
              <a:rPr lang="cs-CZ" sz="1600" dirty="0" err="1">
                <a:highlight>
                  <a:srgbClr val="000000">
                    <a:alpha val="0"/>
                  </a:srgbClr>
                </a:highlight>
                <a:latin typeface="Bookman Old Style"/>
              </a:rPr>
              <a:t>college</a:t>
            </a:r>
            <a:r>
              <a:rPr lang="en-GB" sz="1600" b="0" i="0" u="none" strike="noStrike" dirty="0">
                <a:highlight>
                  <a:srgbClr val="000000">
                    <a:alpha val="0"/>
                  </a:srgbClr>
                </a:highlight>
                <a:latin typeface="Bookman Old Style"/>
              </a:rPr>
              <a:t> of cities and chambers of commerce and trade and the rural college)</a:t>
            </a:r>
          </a:p>
          <a:p>
            <a:pPr marL="342900" indent="-342900">
              <a:buFont typeface="Bookman Old Style" panose="02050604050505020204" pitchFamily="18" charset="0"/>
              <a:buChar char="-"/>
            </a:pPr>
            <a:endParaRPr lang="cs-CZ" sz="1600" dirty="0">
              <a:latin typeface="Bookman Old Style" panose="02050604050505020204" pitchFamily="18" charset="0"/>
            </a:endParaRPr>
          </a:p>
          <a:p>
            <a:pPr marL="342900" indent="-342900" rtl="0">
              <a:buFont typeface="Bookman Old Style" panose="02050604050505020204" pitchFamily="18" charset="0"/>
              <a:buChar char="-"/>
            </a:pPr>
            <a:r>
              <a:rPr lang="en-GB" sz="1600" b="1" i="0" u="sng" strike="noStrike" dirty="0">
                <a:highlight>
                  <a:srgbClr val="000000">
                    <a:alpha val="0"/>
                  </a:srgbClr>
                </a:highlight>
                <a:latin typeface="Bookman Old Style"/>
              </a:rPr>
              <a:t>Moravian Diet</a:t>
            </a:r>
            <a:r>
              <a:rPr lang="cs-CZ" sz="1600" i="0" strike="noStrike" dirty="0">
                <a:highlight>
                  <a:srgbClr val="000000">
                    <a:alpha val="0"/>
                  </a:srgbClr>
                </a:highlight>
                <a:latin typeface="Bookman Old Style"/>
              </a:rPr>
              <a:t> </a:t>
            </a:r>
            <a:r>
              <a:rPr lang="en-GB" sz="1600" b="0" i="0" u="none" strike="noStrike" dirty="0">
                <a:highlight>
                  <a:srgbClr val="000000">
                    <a:alpha val="0"/>
                  </a:srgbClr>
                </a:highlight>
                <a:latin typeface="Bookman Old Style"/>
              </a:rPr>
              <a:t>– seat in the so-called </a:t>
            </a:r>
            <a:r>
              <a:rPr lang="cs-CZ" sz="1600" b="0" i="1" u="none" strike="noStrike" dirty="0" err="1">
                <a:highlight>
                  <a:srgbClr val="000000">
                    <a:alpha val="0"/>
                  </a:srgbClr>
                </a:highlight>
                <a:latin typeface="Bookman Old Style"/>
              </a:rPr>
              <a:t>Provincial</a:t>
            </a:r>
            <a:r>
              <a:rPr lang="en-GB" sz="1600" b="0" i="1" u="none" strike="noStrike" dirty="0">
                <a:highlight>
                  <a:srgbClr val="000000">
                    <a:alpha val="0"/>
                  </a:srgbClr>
                </a:highlight>
                <a:latin typeface="Bookman Old Style"/>
              </a:rPr>
              <a:t> Diet in Brno</a:t>
            </a:r>
            <a:r>
              <a:rPr lang="en-GB" sz="1600" b="0" i="0" u="none" strike="noStrike" dirty="0">
                <a:highlight>
                  <a:srgbClr val="000000">
                    <a:alpha val="0"/>
                  </a:srgbClr>
                </a:highlight>
                <a:latin typeface="Bookman Old Style"/>
              </a:rPr>
              <a:t>, which nowadays is the seat of the Constitutional Court of the Czech Republic. As per the constitution of 1861, the number of deputies of the Moravian Diet was set at </a:t>
            </a:r>
            <a:r>
              <a:rPr lang="en-GB" sz="1600" b="1" i="0" u="none" strike="noStrike" dirty="0">
                <a:highlight>
                  <a:srgbClr val="000000">
                    <a:alpha val="0"/>
                  </a:srgbClr>
                </a:highlight>
                <a:latin typeface="Bookman Old Style"/>
              </a:rPr>
              <a:t>100</a:t>
            </a:r>
            <a:r>
              <a:rPr lang="en-GB" sz="1600" b="0" i="0" u="none" strike="noStrike" dirty="0">
                <a:highlight>
                  <a:srgbClr val="000000">
                    <a:alpha val="0"/>
                  </a:srgbClr>
                </a:highlight>
                <a:latin typeface="Bookman Old Style"/>
              </a:rPr>
              <a:t> (of which 2 were ex officio – the Archbishop of Olomouc and the Bishop of Brno) elected in three colleges (</a:t>
            </a:r>
            <a:r>
              <a:rPr lang="en-GB" sz="1600" dirty="0">
                <a:highlight>
                  <a:srgbClr val="000000">
                    <a:alpha val="0"/>
                  </a:srgbClr>
                </a:highlight>
                <a:latin typeface="Bookman Old Style"/>
              </a:rPr>
              <a:t>college</a:t>
            </a:r>
            <a:r>
              <a:rPr lang="en-GB" sz="1600" b="0" i="0" u="none" strike="noStrike" dirty="0">
                <a:highlight>
                  <a:srgbClr val="000000">
                    <a:alpha val="0"/>
                  </a:srgbClr>
                </a:highlight>
                <a:latin typeface="Bookman Old Style"/>
              </a:rPr>
              <a:t> of large estates, college of cities and chambers of commerce and trade and the rural college)</a:t>
            </a:r>
          </a:p>
          <a:p>
            <a:pPr lvl="1"/>
            <a:r>
              <a:rPr lang="en-GB" sz="1600" b="1" i="1" u="none" strike="noStrike" dirty="0">
                <a:highlight>
                  <a:srgbClr val="000000">
                    <a:alpha val="0"/>
                  </a:srgbClr>
                </a:highlight>
                <a:latin typeface="Bookman Old Style"/>
              </a:rPr>
              <a:t>Moravian Pact</a:t>
            </a:r>
            <a:r>
              <a:rPr lang="en-GB" sz="1600" b="0" i="0" u="none" strike="noStrike" dirty="0">
                <a:highlight>
                  <a:srgbClr val="000000">
                    <a:alpha val="0"/>
                  </a:srgbClr>
                </a:highlight>
                <a:latin typeface="Bookman Old Style"/>
              </a:rPr>
              <a:t> (Moravian Settlement) of 1905 – introduction of elections</a:t>
            </a:r>
            <a:br>
              <a:rPr lang="en-GB" sz="1600" b="0" i="0" u="none" strike="noStrike" dirty="0">
                <a:highlight>
                  <a:srgbClr val="000000">
                    <a:alpha val="0"/>
                  </a:srgbClr>
                </a:highlight>
                <a:latin typeface="Bookman Old Style"/>
              </a:rPr>
            </a:br>
            <a:r>
              <a:rPr lang="en-GB" sz="1600" b="0" i="0" u="none" strike="noStrike" dirty="0">
                <a:highlight>
                  <a:srgbClr val="000000">
                    <a:alpha val="0"/>
                  </a:srgbClr>
                </a:highlight>
                <a:latin typeface="Bookman Old Style"/>
              </a:rPr>
              <a:t>of representatives to the Diet within the so-called national cadastres, creation o</a:t>
            </a:r>
            <a:r>
              <a:rPr lang="cs-CZ" sz="1600" b="0" i="0" u="none" strike="noStrike" dirty="0">
                <a:highlight>
                  <a:srgbClr val="000000">
                    <a:alpha val="0"/>
                  </a:srgbClr>
                </a:highlight>
                <a:latin typeface="Bookman Old Style"/>
              </a:rPr>
              <a:t>f </a:t>
            </a:r>
            <a:r>
              <a:rPr lang="en-GB" sz="1600" b="0" i="0" u="none" strike="noStrike" dirty="0">
                <a:highlight>
                  <a:srgbClr val="000000">
                    <a:alpha val="0"/>
                  </a:srgbClr>
                </a:highlight>
                <a:latin typeface="Bookman Old Style"/>
              </a:rPr>
              <a:t>the </a:t>
            </a:r>
            <a:r>
              <a:rPr lang="en-GB" sz="1600" b="0" i="1" u="none" strike="noStrike" dirty="0" err="1">
                <a:highlight>
                  <a:srgbClr val="000000">
                    <a:alpha val="0"/>
                  </a:srgbClr>
                </a:highlight>
                <a:latin typeface="Bookman Old Style"/>
              </a:rPr>
              <a:t>fourt</a:t>
            </a:r>
            <a:r>
              <a:rPr lang="cs-CZ" sz="1600" b="0" i="1" u="none" strike="noStrike" dirty="0">
                <a:highlight>
                  <a:srgbClr val="000000">
                    <a:alpha val="0"/>
                  </a:srgbClr>
                </a:highlight>
                <a:latin typeface="Bookman Old Style"/>
              </a:rPr>
              <a:t>h, </a:t>
            </a:r>
            <a:r>
              <a:rPr lang="en-GB" sz="1600" b="0" i="1" u="none" strike="noStrike" dirty="0">
                <a:highlight>
                  <a:srgbClr val="000000">
                    <a:alpha val="0"/>
                  </a:srgbClr>
                </a:highlight>
                <a:latin typeface="Bookman Old Style"/>
              </a:rPr>
              <a:t>general </a:t>
            </a:r>
            <a:r>
              <a:rPr lang="cs-CZ" sz="1600" b="0" i="1" u="none" strike="noStrike" dirty="0" err="1">
                <a:highlight>
                  <a:srgbClr val="000000">
                    <a:alpha val="0"/>
                  </a:srgbClr>
                </a:highlight>
                <a:latin typeface="Bookman Old Style"/>
              </a:rPr>
              <a:t>college</a:t>
            </a:r>
            <a:r>
              <a:rPr lang="en-GB" sz="1600" b="0" i="0" u="none" strike="noStrike" dirty="0">
                <a:highlight>
                  <a:srgbClr val="000000">
                    <a:alpha val="0"/>
                  </a:srgbClr>
                </a:highlight>
                <a:latin typeface="Bookman Old Style"/>
              </a:rPr>
              <a:t>. Increase of Moravian Diet deputies to </a:t>
            </a:r>
            <a:r>
              <a:rPr lang="en-GB" sz="1600" b="1" i="0" u="none" strike="noStrike" dirty="0">
                <a:highlight>
                  <a:srgbClr val="000000">
                    <a:alpha val="0"/>
                  </a:srgbClr>
                </a:highlight>
                <a:latin typeface="Bookman Old Style"/>
              </a:rPr>
              <a:t>151</a:t>
            </a:r>
            <a:r>
              <a:rPr lang="en-GB" sz="1600" b="0" i="0" u="none" strike="noStrike" dirty="0">
                <a:highlight>
                  <a:srgbClr val="000000">
                    <a:alpha val="0"/>
                  </a:srgbClr>
                </a:highlight>
                <a:latin typeface="Bookman Old Style"/>
              </a:rPr>
              <a:t>. </a:t>
            </a:r>
          </a:p>
          <a:p>
            <a:endParaRPr lang="cs-CZ" sz="1600" dirty="0">
              <a:latin typeface="Bookman Old Style" panose="02050604050505020204" pitchFamily="18" charset="0"/>
            </a:endParaRPr>
          </a:p>
          <a:p>
            <a:pPr marL="342900" indent="-342900" rtl="0">
              <a:buFont typeface="Bookman Old Style" panose="02050604050505020204" pitchFamily="18" charset="0"/>
              <a:buChar char="-"/>
            </a:pPr>
            <a:r>
              <a:rPr lang="en-GB" sz="1600" b="1" i="0" u="sng" strike="noStrike" dirty="0">
                <a:highlight>
                  <a:srgbClr val="000000">
                    <a:alpha val="0"/>
                  </a:srgbClr>
                </a:highlight>
                <a:latin typeface="Bookman Old Style"/>
              </a:rPr>
              <a:t>Silesian Diet</a:t>
            </a:r>
            <a:r>
              <a:rPr lang="en-GB" sz="1600" b="0" i="0" u="none" strike="noStrike" dirty="0">
                <a:highlight>
                  <a:srgbClr val="000000">
                    <a:alpha val="0"/>
                  </a:srgbClr>
                </a:highlight>
                <a:latin typeface="Bookman Old Style"/>
              </a:rPr>
              <a:t> – seat in the building of the </a:t>
            </a:r>
            <a:r>
              <a:rPr lang="en-GB" sz="1600" b="0" i="1" u="none" strike="noStrike" dirty="0">
                <a:highlight>
                  <a:srgbClr val="000000">
                    <a:alpha val="0"/>
                  </a:srgbClr>
                </a:highlight>
                <a:latin typeface="Bookman Old Style"/>
              </a:rPr>
              <a:t>Diet in </a:t>
            </a:r>
            <a:r>
              <a:rPr lang="en-GB" sz="1600" b="0" i="1" u="none" strike="noStrike" dirty="0" err="1">
                <a:highlight>
                  <a:srgbClr val="000000">
                    <a:alpha val="0"/>
                  </a:srgbClr>
                </a:highlight>
                <a:latin typeface="Bookman Old Style"/>
              </a:rPr>
              <a:t>Opava</a:t>
            </a:r>
            <a:r>
              <a:rPr lang="en-GB" sz="1600" b="0" i="0" u="none" strike="noStrike" dirty="0">
                <a:highlight>
                  <a:srgbClr val="000000">
                    <a:alpha val="0"/>
                  </a:srgbClr>
                </a:highlight>
                <a:latin typeface="Bookman Old Style"/>
              </a:rPr>
              <a:t>, today the seat of the Silesian </a:t>
            </a:r>
            <a:r>
              <a:rPr lang="cs-CZ" sz="1600" b="0" i="0" u="none" strike="noStrike" dirty="0" err="1">
                <a:highlight>
                  <a:srgbClr val="000000">
                    <a:alpha val="0"/>
                  </a:srgbClr>
                </a:highlight>
                <a:latin typeface="Bookman Old Style"/>
              </a:rPr>
              <a:t>Provincial</a:t>
            </a:r>
            <a:r>
              <a:rPr lang="en-GB" sz="1600" b="0" i="0" u="none" strike="noStrike" dirty="0">
                <a:highlight>
                  <a:srgbClr val="000000">
                    <a:alpha val="0"/>
                  </a:srgbClr>
                </a:highlight>
                <a:latin typeface="Bookman Old Style"/>
              </a:rPr>
              <a:t> Archive. The number of deputies in 1861 was set at </a:t>
            </a:r>
            <a:r>
              <a:rPr lang="en-GB" sz="1600" b="1" i="0" u="none" strike="noStrike" dirty="0">
                <a:highlight>
                  <a:srgbClr val="000000">
                    <a:alpha val="0"/>
                  </a:srgbClr>
                </a:highlight>
                <a:latin typeface="Bookman Old Style"/>
              </a:rPr>
              <a:t>31</a:t>
            </a:r>
            <a:r>
              <a:rPr lang="en-GB" sz="1600" b="0" i="0" u="none" strike="noStrike" dirty="0">
                <a:highlight>
                  <a:srgbClr val="000000">
                    <a:alpha val="0"/>
                  </a:srgbClr>
                </a:highlight>
                <a:latin typeface="Bookman Old Style"/>
              </a:rPr>
              <a:t> (one ex officio – Archbishop of </a:t>
            </a:r>
            <a:r>
              <a:rPr lang="en-GB" sz="1600" b="0" i="0" u="none" strike="noStrike" dirty="0" err="1">
                <a:highlight>
                  <a:srgbClr val="000000">
                    <a:alpha val="0"/>
                  </a:srgbClr>
                </a:highlight>
                <a:latin typeface="Bookman Old Style"/>
              </a:rPr>
              <a:t>Wrocław</a:t>
            </a:r>
            <a:r>
              <a:rPr lang="en-GB" sz="1600" b="0" i="0" u="none" strike="noStrike" dirty="0">
                <a:highlight>
                  <a:srgbClr val="000000">
                    <a:alpha val="0"/>
                  </a:srgbClr>
                </a:highlight>
                <a:latin typeface="Bookman Old Style"/>
              </a:rPr>
              <a:t>) divided into three c</a:t>
            </a:r>
            <a:r>
              <a:rPr lang="cs-CZ" sz="1600" b="0" i="0" u="none" strike="noStrike" dirty="0" err="1">
                <a:highlight>
                  <a:srgbClr val="000000">
                    <a:alpha val="0"/>
                  </a:srgbClr>
                </a:highlight>
                <a:latin typeface="Bookman Old Style"/>
              </a:rPr>
              <a:t>olleges</a:t>
            </a:r>
            <a:r>
              <a:rPr lang="en-GB" sz="1600" b="0" i="0" u="none" strike="noStrike" dirty="0">
                <a:highlight>
                  <a:srgbClr val="000000">
                    <a:alpha val="0"/>
                  </a:srgbClr>
                </a:highlight>
                <a:latin typeface="Bookman Old Style"/>
              </a:rPr>
              <a:t> (c</a:t>
            </a:r>
            <a:r>
              <a:rPr lang="cs-CZ" sz="1600" b="0" i="0" u="none" strike="noStrike" dirty="0" err="1">
                <a:highlight>
                  <a:srgbClr val="000000">
                    <a:alpha val="0"/>
                  </a:srgbClr>
                </a:highlight>
                <a:latin typeface="Bookman Old Style"/>
              </a:rPr>
              <a:t>ollege</a:t>
            </a:r>
            <a:r>
              <a:rPr lang="en-GB" sz="1600" b="0" i="0" u="none" strike="noStrike" dirty="0">
                <a:highlight>
                  <a:srgbClr val="000000">
                    <a:alpha val="0"/>
                  </a:srgbClr>
                </a:highlight>
                <a:latin typeface="Bookman Old Style"/>
              </a:rPr>
              <a:t> of large estates, c</a:t>
            </a:r>
            <a:r>
              <a:rPr lang="cs-CZ" sz="1600" b="0" i="0" u="none" strike="noStrike" dirty="0" err="1">
                <a:highlight>
                  <a:srgbClr val="000000">
                    <a:alpha val="0"/>
                  </a:srgbClr>
                </a:highlight>
                <a:latin typeface="Bookman Old Style"/>
              </a:rPr>
              <a:t>ollege</a:t>
            </a:r>
            <a:r>
              <a:rPr lang="en-GB" sz="1600" b="0" i="0" u="none" strike="noStrike" dirty="0">
                <a:highlight>
                  <a:srgbClr val="000000">
                    <a:alpha val="0"/>
                  </a:srgbClr>
                </a:highlight>
                <a:latin typeface="Bookman Old Style"/>
              </a:rPr>
              <a:t> of cities and chambers of commerce and trade and rural </a:t>
            </a:r>
            <a:r>
              <a:rPr lang="cs-CZ" sz="1600" dirty="0" err="1">
                <a:highlight>
                  <a:srgbClr val="000000">
                    <a:alpha val="0"/>
                  </a:srgbClr>
                </a:highlight>
                <a:latin typeface="Bookman Old Style"/>
              </a:rPr>
              <a:t>college</a:t>
            </a:r>
            <a:r>
              <a:rPr lang="en-GB" sz="1600" b="0" i="0" u="none" strike="noStrike" dirty="0">
                <a:highlight>
                  <a:srgbClr val="000000">
                    <a:alpha val="0"/>
                  </a:srgbClr>
                </a:highlight>
                <a:latin typeface="Bookman Old Style"/>
              </a:rPr>
              <a:t>)</a:t>
            </a:r>
          </a:p>
          <a:p>
            <a:pPr marL="342900" indent="-342900">
              <a:buFont typeface="Bookman Old Style" panose="02050604050505020204" pitchFamily="18" charset="0"/>
              <a:buChar char="-"/>
            </a:pPr>
            <a:endParaRPr lang="cs-CZ" sz="1600" dirty="0">
              <a:latin typeface="Bookman Old Style" panose="02050604050505020204" pitchFamily="18" charset="0"/>
            </a:endParaRPr>
          </a:p>
          <a:p>
            <a:r>
              <a:rPr lang="cs-CZ" sz="1600" dirty="0">
                <a:latin typeface="Bookman Old Style" panose="02050604050505020204" pitchFamily="18" charset="0"/>
              </a:rPr>
              <a:t>     </a:t>
            </a:r>
            <a:endParaRPr lang="cs-CZ" sz="1600" i="1" dirty="0">
              <a:latin typeface="Bookman Old Style" panose="02050604050505020204" pitchFamily="18" charset="0"/>
            </a:endParaRPr>
          </a:p>
          <a:p>
            <a:pPr marL="342900" indent="-342900">
              <a:buFontTx/>
              <a:buChar char="-"/>
            </a:pPr>
            <a:endParaRPr lang="cs-CZ" sz="2400" i="1" dirty="0">
              <a:latin typeface="Bookman Old Style" panose="02050604050505020204" pitchFamily="18" charset="0"/>
            </a:endParaRPr>
          </a:p>
        </p:txBody>
      </p:sp>
    </p:spTree>
    <p:extLst>
      <p:ext uri="{BB962C8B-B14F-4D97-AF65-F5344CB8AC3E}">
        <p14:creationId xmlns:p14="http://schemas.microsoft.com/office/powerpoint/2010/main" val="1688588977"/>
      </p:ext>
    </p:extLst>
  </p:cSld>
  <p:clrMapOvr>
    <a:masterClrMapping/>
  </p:clrMapOvr>
  <p:transition/>
  <p:extLst>
    <p:ext uri="{6950BFC3-D8DA-4A85-94F7-54DA5524770B}">
      <p188:commentRel xmlns="" xmlns:p188="http://schemas.microsoft.com/office/powerpoint/2018/8/main" r:id="rId2"/>
    </p:ext>
  </p:extLst>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4.14.225.169"/>
  <p:tag name="AS_RELEASE_DATE" val="2020.03.14"/>
  <p:tag name="AS_TITLE" val="Aspose.Slides for .NET Standard 2.0"/>
  <p:tag name="AS_VERSION" val="20.3"/>
</p:tagLst>
</file>

<file path=ppt/theme/theme1.xml><?xml version="1.0" encoding="utf-8"?>
<a:theme xmlns:a="http://schemas.openxmlformats.org/drawingml/2006/main" name="Motiv Office">
  <a:themeElements>
    <a:clrScheme name="UP">
      <a:dk1>
        <a:sysClr val="windowText" lastClr="000000"/>
      </a:dk1>
      <a:lt1>
        <a:sysClr val="window" lastClr="FFFFFF"/>
      </a:lt1>
      <a:dk2>
        <a:srgbClr val="44546A"/>
      </a:dk2>
      <a:lt2>
        <a:srgbClr val="E7E6E6"/>
      </a:lt2>
      <a:accent1>
        <a:srgbClr val="006BAB"/>
      </a:accent1>
      <a:accent2>
        <a:srgbClr val="6C6D70"/>
      </a:accent2>
      <a:accent3>
        <a:srgbClr val="A5A5A5"/>
      </a:accent3>
      <a:accent4>
        <a:srgbClr val="ED7D31"/>
      </a:accent4>
      <a:accent5>
        <a:srgbClr val="4472C4"/>
      </a:accent5>
      <a:accent6>
        <a:srgbClr val="70AD47"/>
      </a:accent6>
      <a:hlink>
        <a:srgbClr val="0563C1"/>
      </a:hlink>
      <a:folHlink>
        <a:srgbClr val="954F72"/>
      </a:folHlink>
    </a:clrScheme>
    <a:fontScheme name="Motiv 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_Prezentace_2.potx" id="{755D0361-9207-4673-B4A5-8DE80FB40899}" vid="{B1A348AD-3F36-40BB-80C1-28390A7D89FC}"/>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UP_prezentace_cz_4x3</Template>
  <TotalTime>5341</TotalTime>
  <Words>4145</Words>
  <Application>Microsoft Office PowerPoint</Application>
  <PresentationFormat>Vlastní</PresentationFormat>
  <Paragraphs>283</Paragraphs>
  <Slides>29</Slides>
  <Notes>4</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29</vt:i4>
      </vt:variant>
    </vt:vector>
  </HeadingPairs>
  <TitlesOfParts>
    <vt:vector size="34" baseType="lpstr">
      <vt:lpstr>Arial</vt:lpstr>
      <vt:lpstr>Bookman Old Style</vt:lpstr>
      <vt:lpstr>Calibri</vt:lpstr>
      <vt:lpstr>Times New Roman</vt:lpstr>
      <vt:lpstr>Motiv Office</vt:lpstr>
      <vt:lpstr>The Influence of Politics on the Formation of a National Identity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Little Entente – from 1921 (Czechoslovakia, Romania  and Yugoslavia)  Locarno 1925 and its impact on the future relationship with Germany  Bilateral agreements between Czechoslovakia, France and the Soviet Union  League of Nations and the role of Czechoslovakia  Deterioration of relationship between Czechoslovakia and Nazi Germany after 1933</vt:lpstr>
      <vt:lpstr> Legislation                                                                 National Assembly:  - Chamber of Deputies (300 deputies) - Senate (150 senators)  Executive power  - President of the Republic  - Government  - Provincial governments (from 1928)                                                                              Chamber of Deputies (today's Rudolfinum)   Universal suffrage including women – first elections (communal) on the basis of this newly reformed electoral law were held in 1919     </vt:lpstr>
      <vt:lpstr>The most important Czech (Czechoslovak) political parties in the years 1918–1938:    1) Republican Party of Farmers and Peasants   2) Czechoslovak Social Democratic Workers' Party   3) Czechoslovak National Socialist Party   4) Czechoslovak People's Party   5) Czechoslovak National Democracy                                            Antonín ŠVEHLA               Karel KRAMÁŘ  </vt:lpstr>
      <vt:lpstr>Slovak People's Party - Hlinka's Slovak People's Party    Main representatives:  - Andrej HLINKA  - Josef TISO  - Vojtech TUKA  </vt:lpstr>
      <vt:lpstr>German political parties:  Activist political parties (German activism)  - German Social Democratic Workers' Party in the Czechoslovak Republic (Deutsche sozialdemokratische Arbeiterpartei in der Tschechoslowakischen Republik – DSDAP); Ludwig Czech, Josef Seliger  - German Christian Social People's Party (Deutsche Christlich-Soziale Volkspartei – DCVP); Robert Mayr-Harting, Erwin Zajicek  - Farmers' League (Bund der Landwirte – BdL); Franz Spina   Negativist political parties (German negativism)  - German National Party (Deutsche Nationalpartei – DNP); Rudolf Lodgman von Auen  -German National Socialist Workers' Party (DeutscheNationalsozialistischeArbeiterpartei – DNSAP); Rudolf Jung, Hans Krebs   </vt:lpstr>
      <vt:lpstr>German political parties:   - Sudeten German Party (Sudetendeutsche Partei – SdP)  Sudeten German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PdF UP Olomouc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XXIII. ročník  Letní školy výchovy k občanství, demokracii  a evropanství    Migrace, imigrace, emigrace a Evropa  – proměny, historie a současnost</dc:title>
  <dc:creator>Krákora Pavel</dc:creator>
  <cp:lastModifiedBy>maresh</cp:lastModifiedBy>
  <cp:revision>342</cp:revision>
  <dcterms:created xsi:type="dcterms:W3CDTF">2016-08-19T08:22:30Z</dcterms:created>
  <dcterms:modified xsi:type="dcterms:W3CDTF">2022-09-14T13:45:32Z</dcterms:modified>
</cp:coreProperties>
</file>