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omments/modernComment_15F_3DA33C54.xml" ContentType="application/vnd.ms-powerpoint.comments+xml"/>
  <Override PartName="/ppt/comments/modernComment_165_E85CB875.xml" ContentType="application/vnd.ms-powerpoint.comments+xml"/>
  <Override PartName="/ppt/comments/modernComment_16F_48EFF06.xml" ContentType="application/vnd.ms-powerpoint.comments+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706" r:id="rId2"/>
    <p:sldMasterId id="2147483716" r:id="rId3"/>
  </p:sldMasterIdLst>
  <p:notesMasterIdLst>
    <p:notesMasterId r:id="rId21"/>
  </p:notesMasterIdLst>
  <p:sldIdLst>
    <p:sldId id="368" r:id="rId4"/>
    <p:sldId id="345" r:id="rId5"/>
    <p:sldId id="347" r:id="rId6"/>
    <p:sldId id="349" r:id="rId7"/>
    <p:sldId id="351" r:id="rId8"/>
    <p:sldId id="369" r:id="rId9"/>
    <p:sldId id="353" r:id="rId10"/>
    <p:sldId id="355" r:id="rId11"/>
    <p:sldId id="370" r:id="rId12"/>
    <p:sldId id="357" r:id="rId13"/>
    <p:sldId id="359" r:id="rId14"/>
    <p:sldId id="371" r:id="rId15"/>
    <p:sldId id="361" r:id="rId16"/>
    <p:sldId id="363" r:id="rId17"/>
    <p:sldId id="365" r:id="rId18"/>
    <p:sldId id="367" r:id="rId19"/>
    <p:sldId id="372" r:id="rId20"/>
  </p:sldIdLst>
  <p:sldSz cx="8999538" cy="6840538"/>
  <p:notesSz cx="6858000" cy="9144000"/>
  <p:custDataLst>
    <p:tags r:id="rId22"/>
  </p:custDataLst>
  <p:defaultTextStyle>
    <a:defPPr>
      <a:defRPr lang="cs-CZ"/>
    </a:defPPr>
    <a:lvl1pPr marL="0" algn="l" defTabSz="905073" rtl="0" eaLnBrk="1" latinLnBrk="0" hangingPunct="1">
      <a:defRPr sz="1782" kern="1200">
        <a:solidFill>
          <a:schemeClr val="tx1"/>
        </a:solidFill>
        <a:latin typeface="+mn-lt"/>
        <a:ea typeface="+mn-ea"/>
        <a:cs typeface="+mn-cs"/>
      </a:defRPr>
    </a:lvl1pPr>
    <a:lvl2pPr marL="452537" algn="l" defTabSz="905073" rtl="0" eaLnBrk="1" latinLnBrk="0" hangingPunct="1">
      <a:defRPr sz="1782" kern="1200">
        <a:solidFill>
          <a:schemeClr val="tx1"/>
        </a:solidFill>
        <a:latin typeface="+mn-lt"/>
        <a:ea typeface="+mn-ea"/>
        <a:cs typeface="+mn-cs"/>
      </a:defRPr>
    </a:lvl2pPr>
    <a:lvl3pPr marL="905073" algn="l" defTabSz="905073" rtl="0" eaLnBrk="1" latinLnBrk="0" hangingPunct="1">
      <a:defRPr sz="1782" kern="1200">
        <a:solidFill>
          <a:schemeClr val="tx1"/>
        </a:solidFill>
        <a:latin typeface="+mn-lt"/>
        <a:ea typeface="+mn-ea"/>
        <a:cs typeface="+mn-cs"/>
      </a:defRPr>
    </a:lvl3pPr>
    <a:lvl4pPr marL="1357610" algn="l" defTabSz="905073" rtl="0" eaLnBrk="1" latinLnBrk="0" hangingPunct="1">
      <a:defRPr sz="1782" kern="1200">
        <a:solidFill>
          <a:schemeClr val="tx1"/>
        </a:solidFill>
        <a:latin typeface="+mn-lt"/>
        <a:ea typeface="+mn-ea"/>
        <a:cs typeface="+mn-cs"/>
      </a:defRPr>
    </a:lvl4pPr>
    <a:lvl5pPr marL="1810146" algn="l" defTabSz="905073" rtl="0" eaLnBrk="1" latinLnBrk="0" hangingPunct="1">
      <a:defRPr sz="1782" kern="1200">
        <a:solidFill>
          <a:schemeClr val="tx1"/>
        </a:solidFill>
        <a:latin typeface="+mn-lt"/>
        <a:ea typeface="+mn-ea"/>
        <a:cs typeface="+mn-cs"/>
      </a:defRPr>
    </a:lvl5pPr>
    <a:lvl6pPr marL="2262683" algn="l" defTabSz="905073" rtl="0" eaLnBrk="1" latinLnBrk="0" hangingPunct="1">
      <a:defRPr sz="1782" kern="1200">
        <a:solidFill>
          <a:schemeClr val="tx1"/>
        </a:solidFill>
        <a:latin typeface="+mn-lt"/>
        <a:ea typeface="+mn-ea"/>
        <a:cs typeface="+mn-cs"/>
      </a:defRPr>
    </a:lvl6pPr>
    <a:lvl7pPr marL="2715219" algn="l" defTabSz="905073" rtl="0" eaLnBrk="1" latinLnBrk="0" hangingPunct="1">
      <a:defRPr sz="1782" kern="1200">
        <a:solidFill>
          <a:schemeClr val="tx1"/>
        </a:solidFill>
        <a:latin typeface="+mn-lt"/>
        <a:ea typeface="+mn-ea"/>
        <a:cs typeface="+mn-cs"/>
      </a:defRPr>
    </a:lvl7pPr>
    <a:lvl8pPr marL="3167756" algn="l" defTabSz="905073" rtl="0" eaLnBrk="1" latinLnBrk="0" hangingPunct="1">
      <a:defRPr sz="1782" kern="1200">
        <a:solidFill>
          <a:schemeClr val="tx1"/>
        </a:solidFill>
        <a:latin typeface="+mn-lt"/>
        <a:ea typeface="+mn-ea"/>
        <a:cs typeface="+mn-cs"/>
      </a:defRPr>
    </a:lvl8pPr>
    <a:lvl9pPr marL="3620292" algn="l" defTabSz="905073" rtl="0" eaLnBrk="1" latinLnBrk="0" hangingPunct="1">
      <a:defRPr sz="1782" kern="1200">
        <a:solidFill>
          <a:schemeClr val="tx1"/>
        </a:solidFill>
        <a:latin typeface="+mn-lt"/>
        <a:ea typeface="+mn-ea"/>
        <a:cs typeface="+mn-cs"/>
      </a:defRPr>
    </a:lvl9pPr>
  </p:defaultTextStyle>
  <p:extLst>
    <p:ext uri="{521415D9-36F7-43E2-AB2F-B90AF26B5E84}">
      <p14:sectionLst xmlns:p14="http://schemas.microsoft.com/office/powerpoint/2010/main">
        <p14:section name="Výchozí oddíl" id="{C7A21320-F71A-4434-9D79-9270D6DEAA03}">
          <p14:sldIdLst>
            <p14:sldId id="368"/>
          </p14:sldIdLst>
        </p14:section>
        <p14:section name="Oddíl bez názvu" id="{4268A1C5-AC83-458A-BAB9-5A31B1BF3971}">
          <p14:sldIdLst>
            <p14:sldId id="345"/>
            <p14:sldId id="347"/>
            <p14:sldId id="349"/>
            <p14:sldId id="351"/>
            <p14:sldId id="369"/>
            <p14:sldId id="353"/>
            <p14:sldId id="355"/>
            <p14:sldId id="370"/>
            <p14:sldId id="357"/>
            <p14:sldId id="359"/>
            <p14:sldId id="371"/>
            <p14:sldId id="361"/>
            <p14:sldId id="363"/>
            <p14:sldId id="365"/>
            <p14:sldId id="367"/>
            <p14:sldId id="372"/>
          </p14:sldIdLst>
        </p14:section>
      </p14:sectionLst>
    </p:ext>
    <p:ext uri="{EFAFB233-063F-42B5-8137-9DF3F51BA10A}">
      <p15:sldGuideLst xmlns:p15="http://schemas.microsoft.com/office/powerpoint/2012/main">
        <p15:guide id="1" orient="horz" pos="2154">
          <p15:clr>
            <a:srgbClr val="A4A3A4"/>
          </p15:clr>
        </p15:guide>
        <p15:guide id="2" pos="2834">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A7DCCF6-C0DC-E53D-3CBB-685077BE9D1D}" name="Jamie Rose" initials="JR" userId="Jamie Rose"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81" d="100"/>
          <a:sy n="81" d="100"/>
        </p:scale>
        <p:origin x="1488" y="53"/>
      </p:cViewPr>
      <p:guideLst>
        <p:guide orient="horz" pos="2154"/>
        <p:guide pos="2834"/>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71"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gs" Target="tags/tag1.xml"/></Relationships>
</file>

<file path=ppt/comments/modernComment_15F_3DA33C54.xml><?xml version="1.0" encoding="utf-8"?>
<p188:cmLst xmlns:a="http://schemas.openxmlformats.org/drawingml/2006/main" xmlns:r="http://schemas.openxmlformats.org/officeDocument/2006/relationships" xmlns:p188="http://schemas.microsoft.com/office/powerpoint/2018/8/main">
  <p188:cm id="{D2FD2562-2E3E-4254-A3E0-70267F1112E8}" authorId="{DA7DCCF6-C0DC-E53D-3CBB-685077BE9D1D}" created="2022-07-15T09:24:18.929">
    <ac:txMkLst xmlns:ac="http://schemas.microsoft.com/office/drawing/2013/main/command">
      <pc:docMk xmlns:pc="http://schemas.microsoft.com/office/powerpoint/2013/main/command"/>
      <pc:sldMk xmlns:pc="http://schemas.microsoft.com/office/powerpoint/2013/main/command" cId="1034107988" sldId="351"/>
      <ac:spMk id="3" creationId="{00000000-0000-0000-0000-000000000000}"/>
      <ac:txMk cp="554" len="10">
        <ac:context len="1366" hash="2233814545"/>
      </ac:txMk>
    </ac:txMkLst>
    <p188:pos x="3817835" y="7972841"/>
    <p188:txBody>
      <a:bodyPr/>
      <a:lstStyle/>
      <a:p>
        <a:r>
          <a:rPr lang="en-GB"/>
          <a:t>Plombiéres → Plombières</a:t>
        </a:r>
      </a:p>
    </p188:txBody>
  </p188:cm>
</p188:cmLst>
</file>

<file path=ppt/comments/modernComment_165_E85CB875.xml><?xml version="1.0" encoding="utf-8"?>
<p188:cmLst xmlns:a="http://schemas.openxmlformats.org/drawingml/2006/main" xmlns:r="http://schemas.openxmlformats.org/officeDocument/2006/relationships" xmlns:p188="http://schemas.microsoft.com/office/powerpoint/2018/8/main">
  <p188:cm id="{63FC2BE0-2133-4A8A-9E33-3D0A74758A32}" authorId="{DA7DCCF6-C0DC-E53D-3CBB-685077BE9D1D}" created="2022-07-15T09:24:40.416">
    <ac:txMkLst xmlns:ac="http://schemas.microsoft.com/office/drawing/2013/main/command">
      <pc:docMk xmlns:pc="http://schemas.microsoft.com/office/powerpoint/2013/main/command"/>
      <pc:sldMk xmlns:pc="http://schemas.microsoft.com/office/powerpoint/2013/main/command" cId="3898390645" sldId="357"/>
      <ac:spMk id="3" creationId="{00000000-0000-0000-0000-000000000000}"/>
      <ac:txMk cp="1071" len="17">
        <ac:context len="1244" hash="3358028270"/>
      </ac:txMk>
    </ac:txMkLst>
    <p188:pos x="8007794" y="8357661"/>
    <p188:txBody>
      <a:bodyPr/>
      <a:lstStyle/>
      <a:p>
        <a:r>
          <a:rPr lang="en-GB"/>
          <a:t>Takřka identická věta s tou uvedenou v kontextu italské unifikace:
Na území Apeninského poloostrova zároveň probíhal ve 20.–40. letech 19. století rozvoj průmyslu, budována nová dopravní infrastruktura – faktory posilující proces směřující k vytvoření jednotného italského státu
Na území Německa zároveň probíhal ve 20.–40. letech 19. století prudký rozvoj hospodářství a dopravní infrastruktury – faktory posilující proces směřující k vytvoření jednotného německého státu</a:t>
        </a:r>
      </a:p>
    </p188:txBody>
  </p188:cm>
</p188:cmLst>
</file>

<file path=ppt/comments/modernComment_16F_48EFF06.xml><?xml version="1.0" encoding="utf-8"?>
<p188:cmLst xmlns:a="http://schemas.openxmlformats.org/drawingml/2006/main" xmlns:r="http://schemas.openxmlformats.org/officeDocument/2006/relationships" xmlns:p188="http://schemas.microsoft.com/office/powerpoint/2018/8/main">
  <p188:cm id="{B95B18E1-5098-4F24-BE88-1DBB51E3C4E4}" authorId="{DA7DCCF6-C0DC-E53D-3CBB-685077BE9D1D}" created="2022-07-15T09:24:55.641">
    <ac:txMkLst xmlns:ac="http://schemas.microsoft.com/office/drawing/2013/main/command">
      <pc:docMk xmlns:pc="http://schemas.microsoft.com/office/powerpoint/2013/main/command"/>
      <pc:sldMk xmlns:pc="http://schemas.microsoft.com/office/powerpoint/2013/main/command" cId="76480262" sldId="367"/>
      <ac:spMk id="3" creationId="{00000000-0000-0000-0000-000000000000}"/>
      <ac:txMk cp="900" len="7">
        <ac:context len="1008" hash="2916817144"/>
      </ac:txMk>
    </ac:txMkLst>
    <p188:pos x="2233111" y="4313927"/>
    <p188:txBody>
      <a:bodyPr/>
      <a:lstStyle/>
      <a:p>
        <a:r>
          <a:rPr lang="en-GB"/>
          <a:t>dekách → dekádách</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DC1901-92BB-4FDD-BA03-8B5D36861ACA}" type="datetimeFigureOut">
              <a:rPr lang="cs-CZ" smtClean="0"/>
              <a:t>23.10.2022</a:t>
            </a:fld>
            <a:endParaRPr lang="cs-CZ"/>
          </a:p>
        </p:txBody>
      </p:sp>
      <p:sp>
        <p:nvSpPr>
          <p:cNvPr id="4" name="Zástupný symbol pro obrázek snímku 3"/>
          <p:cNvSpPr>
            <a:spLocks noGrp="1" noRot="1" noChangeAspect="1"/>
          </p:cNvSpPr>
          <p:nvPr>
            <p:ph type="sldImg" idx="2"/>
          </p:nvPr>
        </p:nvSpPr>
        <p:spPr>
          <a:xfrm>
            <a:off x="1398588" y="1143000"/>
            <a:ext cx="4060825" cy="3086100"/>
          </a:xfrm>
          <a:prstGeom prst="rect">
            <a:avLst/>
          </a:prstGeom>
          <a:noFill/>
          <a:ln w="12700">
            <a:solidFill>
              <a:prstClr val="black"/>
            </a:solidFill>
          </a:ln>
        </p:spPr>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EE4EC-FC1D-4A5C-A5BA-DA124659C1D1}" type="slidenum">
              <a:rPr lang="cs-CZ" smtClean="0"/>
              <a:t>‹#›</a:t>
            </a:fld>
            <a:endParaRPr lang="cs-CZ"/>
          </a:p>
        </p:txBody>
      </p:sp>
    </p:spTree>
    <p:extLst>
      <p:ext uri="{BB962C8B-B14F-4D97-AF65-F5344CB8AC3E}">
        <p14:creationId xmlns:p14="http://schemas.microsoft.com/office/powerpoint/2010/main" val="42640330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6290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11</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08106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12</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88946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82722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04832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83203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458593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341097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3</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71598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4</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326513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5</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4939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6</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1861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7</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479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8</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12986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9</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336911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a:xfrm>
            <a:off x="1398588" y="1143000"/>
            <a:ext cx="4060825" cy="3086100"/>
          </a:xfrm>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marL="0" marR="0" lvl="0" indent="0" algn="r" defTabSz="905073" rtl="0" eaLnBrk="1" fontAlgn="auto" latinLnBrk="0" hangingPunct="1">
              <a:lnSpc>
                <a:spcPct val="100000"/>
              </a:lnSpc>
              <a:spcBef>
                <a:spcPct val="0"/>
              </a:spcBef>
              <a:spcAft>
                <a:spcPct val="0"/>
              </a:spcAft>
              <a:buClrTx/>
              <a:buSzTx/>
              <a:buFontTx/>
              <a:buNone/>
              <a:defRPr/>
            </a:pPr>
            <a:fld id="{228EE4EC-FC1D-4A5C-A5BA-DA124659C1D1}" type="slidenum">
              <a:rPr kumimoji="0" lang="cs-CZ"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05073" rtl="0" eaLnBrk="1" fontAlgn="auto" latinLnBrk="0" hangingPunct="1">
                <a:lnSpc>
                  <a:spcPct val="100000"/>
                </a:lnSpc>
                <a:spcBef>
                  <a:spcPct val="0"/>
                </a:spcBef>
                <a:spcAft>
                  <a:spcPct val="0"/>
                </a:spcAft>
                <a:buClrTx/>
                <a:buSzTx/>
                <a:buFontTx/>
                <a:buNone/>
                <a:defRPr/>
              </a:pPr>
              <a:t>10</a:t>
            </a:fld>
            <a:endParaRPr kumimoji="0" lang="cs-CZ"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901290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699" y="2904775"/>
            <a:ext cx="3342139" cy="1030988"/>
          </a:xfrm>
          <a:prstGeom prst="rect">
            <a:avLst/>
          </a:prstGeom>
        </p:spPr>
      </p:pic>
    </p:spTree>
    <p:extLst>
      <p:ext uri="{BB962C8B-B14F-4D97-AF65-F5344CB8AC3E}">
        <p14:creationId xmlns:p14="http://schemas.microsoft.com/office/powerpoint/2010/main" val="1060570655"/>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3350" y="2897014"/>
            <a:ext cx="2273299" cy="1026671"/>
          </a:xfrm>
          <a:prstGeom prst="rect">
            <a:avLst/>
          </a:prstGeom>
        </p:spPr>
      </p:pic>
    </p:spTree>
    <p:extLst>
      <p:ext uri="{BB962C8B-B14F-4D97-AF65-F5344CB8AC3E}">
        <p14:creationId xmlns:p14="http://schemas.microsoft.com/office/powerpoint/2010/main" val="231862383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577418188"/>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9"/>
            <a:ext cx="7560000" cy="945883"/>
          </a:xfrm>
        </p:spPr>
        <p:txBody>
          <a:bodyPr/>
          <a:lstStyle>
            <a:lvl1pPr marL="0" indent="0" algn="ctr">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3249" y="1260000"/>
            <a:ext cx="1433501" cy="1845514"/>
          </a:xfrm>
          <a:prstGeom prst="rect">
            <a:avLst/>
          </a:prstGeom>
        </p:spPr>
      </p:pic>
    </p:spTree>
    <p:extLst>
      <p:ext uri="{BB962C8B-B14F-4D97-AF65-F5344CB8AC3E}">
        <p14:creationId xmlns:p14="http://schemas.microsoft.com/office/powerpoint/2010/main" val="3590890807"/>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769615495"/>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101817820"/>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9" name="Slide Number Placeholder 8"/>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400095575"/>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5" name="Slide Number Placeholder 4"/>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2587850682"/>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4" name="Slide Number Placeholder 3"/>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4001387507"/>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87" indent="0">
              <a:buNone/>
              <a:defRPr sz="1378"/>
            </a:lvl2pPr>
            <a:lvl3pPr marL="899973" indent="0">
              <a:buNone/>
              <a:defRPr sz="1181"/>
            </a:lvl3pPr>
            <a:lvl4pPr marL="1349960" indent="0">
              <a:buNone/>
              <a:defRPr sz="984"/>
            </a:lvl4pPr>
            <a:lvl5pPr marL="1799947" indent="0">
              <a:buNone/>
              <a:defRPr sz="984"/>
            </a:lvl5pPr>
            <a:lvl6pPr marL="2249933" indent="0">
              <a:buNone/>
              <a:defRPr sz="984"/>
            </a:lvl6pPr>
            <a:lvl7pPr marL="2699920" indent="0">
              <a:buNone/>
              <a:defRPr sz="984"/>
            </a:lvl7pPr>
            <a:lvl8pPr marL="3149907" indent="0">
              <a:buNone/>
              <a:defRPr sz="984"/>
            </a:lvl8pPr>
            <a:lvl9pPr marL="3599893" indent="0">
              <a:buNone/>
              <a:defRPr sz="984"/>
            </a:lvl9pPr>
          </a:lstStyle>
          <a:p>
            <a:pPr lvl="0"/>
            <a:r>
              <a:rPr lang="cs-CZ"/>
              <a:t>Upravte styly předlohy textu.</a:t>
            </a:r>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2516432278"/>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Úvodní snímek">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2" name="Obrázek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63350" y="2897014"/>
            <a:ext cx="2273299" cy="1026671"/>
          </a:xfrm>
          <a:prstGeom prst="rect">
            <a:avLst/>
          </a:prstGeom>
        </p:spPr>
      </p:pic>
    </p:spTree>
    <p:extLst>
      <p:ext uri="{BB962C8B-B14F-4D97-AF65-F5344CB8AC3E}">
        <p14:creationId xmlns:p14="http://schemas.microsoft.com/office/powerpoint/2010/main" val="294115886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451721805"/>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1980001"/>
            <a:ext cx="7560000" cy="1612866"/>
          </a:xfrm>
        </p:spPr>
        <p:txBody>
          <a:bodyPr anchor="t">
            <a:normAutofit/>
          </a:bodyPr>
          <a:lstStyle>
            <a:lvl1pPr algn="l">
              <a:defRPr sz="2600"/>
            </a:lvl1pPr>
          </a:lstStyle>
          <a:p>
            <a:r>
              <a:rPr lang="cs-CZ"/>
              <a:t>Kliknutím lze upravit styl.</a:t>
            </a:r>
            <a:endParaRPr lang="en-US"/>
          </a:p>
        </p:txBody>
      </p:sp>
      <p:sp>
        <p:nvSpPr>
          <p:cNvPr id="3" name="Subtitle 2"/>
          <p:cNvSpPr>
            <a:spLocks noGrp="1"/>
          </p:cNvSpPr>
          <p:nvPr>
            <p:ph type="subTitle" idx="1"/>
          </p:nvPr>
        </p:nvSpPr>
        <p:spPr>
          <a:xfrm>
            <a:off x="720000" y="3592866"/>
            <a:ext cx="7560000" cy="1552712"/>
          </a:xfrm>
        </p:spPr>
        <p:txBody>
          <a:bodyPr/>
          <a:lstStyle>
            <a:lvl1pPr marL="0" indent="0" algn="l">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281397086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9"/>
            <a:ext cx="7560000" cy="945883"/>
          </a:xfrm>
        </p:spPr>
        <p:txBody>
          <a:bodyPr/>
          <a:lstStyle>
            <a:lvl1pPr marL="0" indent="0" algn="ctr">
              <a:buNone/>
              <a:defRPr sz="2362">
                <a:solidFill>
                  <a:schemeClr val="accent2"/>
                </a:solidFill>
              </a:defRPr>
            </a:lvl1pPr>
            <a:lvl2pPr marL="449987" indent="0" algn="ctr">
              <a:buNone/>
              <a:defRPr sz="1968"/>
            </a:lvl2pPr>
            <a:lvl3pPr marL="899973" indent="0" algn="ctr">
              <a:buNone/>
              <a:defRPr sz="1772"/>
            </a:lvl3pPr>
            <a:lvl4pPr marL="1349960" indent="0" algn="ctr">
              <a:buNone/>
              <a:defRPr sz="1575"/>
            </a:lvl4pPr>
            <a:lvl5pPr marL="1799947" indent="0" algn="ctr">
              <a:buNone/>
              <a:defRPr sz="1575"/>
            </a:lvl5pPr>
            <a:lvl6pPr marL="2249933" indent="0" algn="ctr">
              <a:buNone/>
              <a:defRPr sz="1575"/>
            </a:lvl6pPr>
            <a:lvl7pPr marL="2699920" indent="0" algn="ctr">
              <a:buNone/>
              <a:defRPr sz="1575"/>
            </a:lvl7pPr>
            <a:lvl8pPr marL="3149907" indent="0" algn="ctr">
              <a:buNone/>
              <a:defRPr sz="1575"/>
            </a:lvl8pPr>
            <a:lvl9pPr marL="3599893" indent="0" algn="ctr">
              <a:buNone/>
              <a:defRPr sz="1575"/>
            </a:lvl9pPr>
          </a:lstStyle>
          <a:p>
            <a:r>
              <a:rPr lang="cs-CZ"/>
              <a:t>Kliknutím můžete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7" name="Obrázek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83249" y="1260000"/>
            <a:ext cx="1433501" cy="1845514"/>
          </a:xfrm>
          <a:prstGeom prst="rect">
            <a:avLst/>
          </a:prstGeom>
        </p:spPr>
      </p:pic>
    </p:spTree>
    <p:extLst>
      <p:ext uri="{BB962C8B-B14F-4D97-AF65-F5344CB8AC3E}">
        <p14:creationId xmlns:p14="http://schemas.microsoft.com/office/powerpoint/2010/main" val="4029004527"/>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42288976"/>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20404516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87" indent="0">
              <a:buNone/>
              <a:defRPr sz="1968" b="1"/>
            </a:lvl2pPr>
            <a:lvl3pPr marL="899973" indent="0">
              <a:buNone/>
              <a:defRPr sz="1772" b="1"/>
            </a:lvl3pPr>
            <a:lvl4pPr marL="1349960" indent="0">
              <a:buNone/>
              <a:defRPr sz="1575" b="1"/>
            </a:lvl4pPr>
            <a:lvl5pPr marL="1799947" indent="0">
              <a:buNone/>
              <a:defRPr sz="1575" b="1"/>
            </a:lvl5pPr>
            <a:lvl6pPr marL="2249933" indent="0">
              <a:buNone/>
              <a:defRPr sz="1575" b="1"/>
            </a:lvl6pPr>
            <a:lvl7pPr marL="2699920" indent="0">
              <a:buNone/>
              <a:defRPr sz="1575" b="1"/>
            </a:lvl7pPr>
            <a:lvl8pPr marL="3149907" indent="0">
              <a:buNone/>
              <a:defRPr sz="1575" b="1"/>
            </a:lvl8pPr>
            <a:lvl9pPr marL="3599893" indent="0">
              <a:buNone/>
              <a:defRPr sz="1575" b="1"/>
            </a:lvl9pPr>
          </a:lstStyle>
          <a:p>
            <a:pPr lvl="0"/>
            <a:r>
              <a:rPr lang="cs-CZ"/>
              <a:t>Upravte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9" name="Slide Number Placeholder 8"/>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690967522"/>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5" name="Slide Number Placeholder 4"/>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830789532"/>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4" name="Slide Number Placeholder 3"/>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1553322731"/>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87" indent="0">
              <a:buNone/>
              <a:defRPr sz="1378"/>
            </a:lvl2pPr>
            <a:lvl3pPr marL="899973" indent="0">
              <a:buNone/>
              <a:defRPr sz="1181"/>
            </a:lvl3pPr>
            <a:lvl4pPr marL="1349960" indent="0">
              <a:buNone/>
              <a:defRPr sz="984"/>
            </a:lvl4pPr>
            <a:lvl5pPr marL="1799947" indent="0">
              <a:buNone/>
              <a:defRPr sz="984"/>
            </a:lvl5pPr>
            <a:lvl6pPr marL="2249933" indent="0">
              <a:buNone/>
              <a:defRPr sz="984"/>
            </a:lvl6pPr>
            <a:lvl7pPr marL="2699920" indent="0">
              <a:buNone/>
              <a:defRPr sz="984"/>
            </a:lvl7pPr>
            <a:lvl8pPr marL="3149907" indent="0">
              <a:buNone/>
              <a:defRPr sz="984"/>
            </a:lvl8pPr>
            <a:lvl9pPr marL="3599893" indent="0">
              <a:buNone/>
              <a:defRPr sz="984"/>
            </a:lvl9pPr>
          </a:lstStyle>
          <a:p>
            <a:pPr lvl="0"/>
            <a:r>
              <a:rPr lang="cs-CZ"/>
              <a:t>Upravte styly předlohy textu.</a:t>
            </a:r>
          </a:p>
        </p:txBody>
      </p:sp>
      <p:sp>
        <p:nvSpPr>
          <p:cNvPr id="6" name="Footer Placeholder 5"/>
          <p:cNvSpPr>
            <a:spLocks noGrp="1"/>
          </p:cNvSpPr>
          <p:nvPr>
            <p:ph type="ftr" sz="quarter" idx="11"/>
          </p:nvPr>
        </p:nvSpPr>
        <p:spPr/>
        <p:txBody>
          <a:bodyPr/>
          <a:lstStyle/>
          <a:p>
            <a:pPr defTabSz="669845"/>
            <a:r>
              <a:rPr lang="cs-CZ">
                <a:solidFill>
                  <a:srgbClr val="006BAB"/>
                </a:solidFill>
              </a:rPr>
              <a:t>autor prezentace, datum prezentace, univerzitní oddělení, fakulta, adresa</a:t>
            </a:r>
          </a:p>
        </p:txBody>
      </p:sp>
      <p:sp>
        <p:nvSpPr>
          <p:cNvPr id="7" name="Slide Number Placeholder 6"/>
          <p:cNvSpPr>
            <a:spLocks noGrp="1"/>
          </p:cNvSpPr>
          <p:nvPr>
            <p:ph type="sldNum" sz="quarter" idx="12"/>
          </p:nvPr>
        </p:nvSpPr>
        <p:spPr/>
        <p:txBody>
          <a:bodyPr/>
          <a:lstStyle/>
          <a:p>
            <a:pPr defTabSz="669845"/>
            <a:fld id="{103B6205-E093-439F-9685-8F7A4FC3F425}" type="slidenum">
              <a:rPr lang="cs-CZ" smtClean="0">
                <a:solidFill>
                  <a:srgbClr val="006BAB"/>
                </a:solidFill>
              </a:rPr>
              <a:pPr defTabSz="669845"/>
              <a:t>‹#›</a:t>
            </a:fld>
            <a:endParaRPr lang="cs-CZ">
              <a:solidFill>
                <a:srgbClr val="006BAB"/>
              </a:solidFill>
            </a:endParaRPr>
          </a:p>
        </p:txBody>
      </p:sp>
    </p:spTree>
    <p:extLst>
      <p:ext uri="{BB962C8B-B14F-4D97-AF65-F5344CB8AC3E}">
        <p14:creationId xmlns:p14="http://schemas.microsoft.com/office/powerpoint/2010/main" val="345881328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2_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720000" y="4380949"/>
            <a:ext cx="7560000" cy="982528"/>
          </a:xfrm>
        </p:spPr>
        <p:txBody>
          <a:bodyPr anchor="t">
            <a:normAutofit/>
          </a:bodyPr>
          <a:lstStyle>
            <a:lvl1pPr algn="ctr">
              <a:defRPr sz="2600"/>
            </a:lvl1pPr>
          </a:lstStyle>
          <a:p>
            <a:r>
              <a:rPr lang="cs-CZ"/>
              <a:t>Kliknutím lze upravit styl.</a:t>
            </a:r>
            <a:endParaRPr lang="en-US"/>
          </a:p>
        </p:txBody>
      </p:sp>
      <p:sp>
        <p:nvSpPr>
          <p:cNvPr id="3" name="Subtitle 2"/>
          <p:cNvSpPr>
            <a:spLocks noGrp="1"/>
          </p:cNvSpPr>
          <p:nvPr>
            <p:ph type="subTitle" idx="1"/>
          </p:nvPr>
        </p:nvSpPr>
        <p:spPr>
          <a:xfrm>
            <a:off x="720000" y="5363477"/>
            <a:ext cx="7560000" cy="945883"/>
          </a:xfrm>
        </p:spPr>
        <p:txBody>
          <a:bodyPr/>
          <a:lstStyle>
            <a:lvl1pPr marL="0" indent="0" algn="ctr">
              <a:buNone/>
              <a:defRPr sz="2362">
                <a:solidFill>
                  <a:schemeClr val="accent2"/>
                </a:solidFill>
              </a:defRPr>
            </a:lvl1pPr>
            <a:lvl2pPr marL="449976" indent="0" algn="ctr">
              <a:buNone/>
              <a:defRPr sz="1968"/>
            </a:lvl2pPr>
            <a:lvl3pPr marL="899952" indent="0" algn="ctr">
              <a:buNone/>
              <a:defRPr sz="1772"/>
            </a:lvl3pPr>
            <a:lvl4pPr marL="1349929" indent="0" algn="ctr">
              <a:buNone/>
              <a:defRPr sz="1575"/>
            </a:lvl4pPr>
            <a:lvl5pPr marL="1799905" indent="0" algn="ctr">
              <a:buNone/>
              <a:defRPr sz="1575"/>
            </a:lvl5pPr>
            <a:lvl6pPr marL="2249881" indent="0" algn="ctr">
              <a:buNone/>
              <a:defRPr sz="1575"/>
            </a:lvl6pPr>
            <a:lvl7pPr marL="2699857" indent="0" algn="ctr">
              <a:buNone/>
              <a:defRPr sz="1575"/>
            </a:lvl7pPr>
            <a:lvl8pPr marL="3149834" indent="0" algn="ctr">
              <a:buNone/>
              <a:defRPr sz="1575"/>
            </a:lvl8pPr>
            <a:lvl9pPr marL="3599810" indent="0" algn="ctr">
              <a:buNone/>
              <a:defRPr sz="1575"/>
            </a:lvl9pPr>
          </a:lstStyle>
          <a:p>
            <a:r>
              <a:rPr lang="cs-CZ"/>
              <a:t>Kliknutím lze upravit styl předlohy.</a:t>
            </a:r>
            <a:endParaRPr lang="en-US"/>
          </a:p>
        </p:txBody>
      </p:sp>
      <p:sp>
        <p:nvSpPr>
          <p:cNvPr id="5" name="Footer Placeholder 4"/>
          <p:cNvSpPr>
            <a:spLocks noGrp="1"/>
          </p:cNvSpPr>
          <p:nvPr>
            <p:ph type="ftr" sz="quarter" idx="11"/>
          </p:nvPr>
        </p:nvSpPr>
        <p:spPr>
          <a:xfrm>
            <a:off x="1080000" y="6450675"/>
            <a:ext cx="6840000" cy="216000"/>
          </a:xfrm>
        </p:spPr>
        <p:txBody>
          <a:bodyPr/>
          <a:lstStyle/>
          <a:p>
            <a:pPr algn="ctr"/>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pic>
        <p:nvPicPr>
          <p:cNvPr id="4" name="Obrázek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397915" y="1260000"/>
            <a:ext cx="2203708" cy="1826518"/>
          </a:xfrm>
          <a:prstGeom prst="rect">
            <a:avLst/>
          </a:prstGeom>
        </p:spPr>
      </p:pic>
    </p:spTree>
    <p:extLst>
      <p:ext uri="{BB962C8B-B14F-4D97-AF65-F5344CB8AC3E}">
        <p14:creationId xmlns:p14="http://schemas.microsoft.com/office/powerpoint/2010/main" val="4005240053"/>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11"/>
          </p:nvPr>
        </p:nvSpPr>
        <p:spPr/>
        <p:txBody>
          <a:bodyPr/>
          <a:lstStyle/>
          <a:p>
            <a:r>
              <a:rPr lang="cs-CZ"/>
              <a:t>autor prezentace, datum prezentace, univerzitní oddělení, fakulta, adresa</a:t>
            </a:r>
          </a:p>
        </p:txBody>
      </p:sp>
      <p:sp>
        <p:nvSpPr>
          <p:cNvPr id="6" name="Slide Number Placeholder 5"/>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7534929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3" name="Content Placeholder 2"/>
          <p:cNvSpPr>
            <a:spLocks noGrp="1"/>
          </p:cNvSpPr>
          <p:nvPr>
            <p:ph sz="half" idx="1"/>
          </p:nvPr>
        </p:nvSpPr>
        <p:spPr>
          <a:xfrm>
            <a:off x="720000"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Content Placeholder 3"/>
          <p:cNvSpPr>
            <a:spLocks noGrp="1"/>
          </p:cNvSpPr>
          <p:nvPr>
            <p:ph sz="half" idx="2"/>
          </p:nvPr>
        </p:nvSpPr>
        <p:spPr>
          <a:xfrm>
            <a:off x="4657298" y="2462400"/>
            <a:ext cx="3622702" cy="389880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72382281"/>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7560000" cy="748800"/>
          </a:xfrm>
        </p:spPr>
        <p:txBody>
          <a:bodyPr/>
          <a:lstStyle/>
          <a:p>
            <a:r>
              <a:rPr lang="cs-CZ"/>
              <a:t>Kliknutím lze upravit styl.</a:t>
            </a:r>
            <a:endParaRPr lang="en-US"/>
          </a:p>
        </p:txBody>
      </p:sp>
      <p:sp>
        <p:nvSpPr>
          <p:cNvPr id="3" name="Text Placeholder 2"/>
          <p:cNvSpPr>
            <a:spLocks noGrp="1"/>
          </p:cNvSpPr>
          <p:nvPr>
            <p:ph type="body" idx="1"/>
          </p:nvPr>
        </p:nvSpPr>
        <p:spPr>
          <a:xfrm>
            <a:off x="7200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4" name="Content Placeholder 3"/>
          <p:cNvSpPr>
            <a:spLocks noGrp="1"/>
          </p:cNvSpPr>
          <p:nvPr>
            <p:ph sz="half" idx="2"/>
          </p:nvPr>
        </p:nvSpPr>
        <p:spPr>
          <a:xfrm>
            <a:off x="7200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Text Placeholder 4"/>
          <p:cNvSpPr>
            <a:spLocks noGrp="1"/>
          </p:cNvSpPr>
          <p:nvPr>
            <p:ph type="body" sz="quarter" idx="3"/>
          </p:nvPr>
        </p:nvSpPr>
        <p:spPr>
          <a:xfrm>
            <a:off x="4658400" y="2368800"/>
            <a:ext cx="3621600" cy="693376"/>
          </a:xfrm>
        </p:spPr>
        <p:txBody>
          <a:bodyPr anchor="b"/>
          <a:lstStyle>
            <a:lvl1pPr marL="0" indent="0">
              <a:buNone/>
              <a:defRPr sz="2362" b="1"/>
            </a:lvl1pPr>
            <a:lvl2pPr marL="449976" indent="0">
              <a:buNone/>
              <a:defRPr sz="1968" b="1"/>
            </a:lvl2pPr>
            <a:lvl3pPr marL="899952" indent="0">
              <a:buNone/>
              <a:defRPr sz="1772" b="1"/>
            </a:lvl3pPr>
            <a:lvl4pPr marL="1349929" indent="0">
              <a:buNone/>
              <a:defRPr sz="1575" b="1"/>
            </a:lvl4pPr>
            <a:lvl5pPr marL="1799905" indent="0">
              <a:buNone/>
              <a:defRPr sz="1575" b="1"/>
            </a:lvl5pPr>
            <a:lvl6pPr marL="2249881" indent="0">
              <a:buNone/>
              <a:defRPr sz="1575" b="1"/>
            </a:lvl6pPr>
            <a:lvl7pPr marL="2699857" indent="0">
              <a:buNone/>
              <a:defRPr sz="1575" b="1"/>
            </a:lvl7pPr>
            <a:lvl8pPr marL="3149834" indent="0">
              <a:buNone/>
              <a:defRPr sz="1575" b="1"/>
            </a:lvl8pPr>
            <a:lvl9pPr marL="3599810" indent="0">
              <a:buNone/>
              <a:defRPr sz="1575" b="1"/>
            </a:lvl9pPr>
          </a:lstStyle>
          <a:p>
            <a:pPr lvl="0"/>
            <a:r>
              <a:rPr lang="cs-CZ"/>
              <a:t>Kliknutím lze upravit styly předlohy textu.</a:t>
            </a:r>
          </a:p>
        </p:txBody>
      </p:sp>
      <p:sp>
        <p:nvSpPr>
          <p:cNvPr id="6" name="Content Placeholder 5"/>
          <p:cNvSpPr>
            <a:spLocks noGrp="1"/>
          </p:cNvSpPr>
          <p:nvPr>
            <p:ph sz="quarter" idx="4"/>
          </p:nvPr>
        </p:nvSpPr>
        <p:spPr>
          <a:xfrm>
            <a:off x="4658400" y="3151650"/>
            <a:ext cx="3621600" cy="3209550"/>
          </a:xfrm>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8" name="Footer Placeholder 7"/>
          <p:cNvSpPr>
            <a:spLocks noGrp="1"/>
          </p:cNvSpPr>
          <p:nvPr>
            <p:ph type="ftr" sz="quarter" idx="11"/>
          </p:nvPr>
        </p:nvSpPr>
        <p:spPr/>
        <p:txBody>
          <a:bodyPr/>
          <a:lstStyle/>
          <a:p>
            <a:r>
              <a:rPr lang="cs-CZ"/>
              <a:t>autor prezentace, datum prezentace, univerzitní oddělení, fakulta, adresa</a:t>
            </a:r>
          </a:p>
        </p:txBody>
      </p:sp>
      <p:sp>
        <p:nvSpPr>
          <p:cNvPr id="9" name="Slide Number Placeholder 8"/>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61127174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a:p>
        </p:txBody>
      </p:sp>
      <p:sp>
        <p:nvSpPr>
          <p:cNvPr id="4" name="Footer Placeholder 3"/>
          <p:cNvSpPr>
            <a:spLocks noGrp="1"/>
          </p:cNvSpPr>
          <p:nvPr>
            <p:ph type="ftr" sz="quarter" idx="11"/>
          </p:nvPr>
        </p:nvSpPr>
        <p:spPr/>
        <p:txBody>
          <a:bodyPr/>
          <a:lstStyle/>
          <a:p>
            <a:r>
              <a:rPr lang="cs-CZ"/>
              <a:t>autor prezentace, datum prezentace, univerzitní oddělení, fakulta, adresa</a:t>
            </a:r>
          </a:p>
        </p:txBody>
      </p:sp>
      <p:sp>
        <p:nvSpPr>
          <p:cNvPr id="5" name="Slide Number Placeholder 4"/>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417247215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cs-CZ"/>
              <a:t>autor prezentace, datum prezentace, univerzitní oddělení, fakulta, adresa</a:t>
            </a:r>
          </a:p>
        </p:txBody>
      </p:sp>
      <p:sp>
        <p:nvSpPr>
          <p:cNvPr id="4" name="Slide Number Placeholder 3"/>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292811023"/>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720000" y="1620000"/>
            <a:ext cx="3004102" cy="748800"/>
          </a:xfrm>
        </p:spPr>
        <p:txBody>
          <a:bodyPr anchor="b">
            <a:normAutofit/>
          </a:bodyPr>
          <a:lstStyle>
            <a:lvl1pPr>
              <a:defRPr sz="2600"/>
            </a:lvl1pPr>
          </a:lstStyle>
          <a:p>
            <a:r>
              <a:rPr lang="cs-CZ"/>
              <a:t>Kliknutím lze upravit styl.</a:t>
            </a:r>
            <a:endParaRPr lang="en-US"/>
          </a:p>
        </p:txBody>
      </p:sp>
      <p:sp>
        <p:nvSpPr>
          <p:cNvPr id="3" name="Content Placeholder 2"/>
          <p:cNvSpPr>
            <a:spLocks noGrp="1"/>
          </p:cNvSpPr>
          <p:nvPr>
            <p:ph idx="1"/>
          </p:nvPr>
        </p:nvSpPr>
        <p:spPr>
          <a:xfrm>
            <a:off x="3825976" y="1620000"/>
            <a:ext cx="4454024" cy="4733283"/>
          </a:xfrm>
        </p:spPr>
        <p:txBody>
          <a:bodyPr>
            <a:normAutofit/>
          </a:bodyPr>
          <a:lstStyle>
            <a:lvl1pPr>
              <a:defRPr sz="2400"/>
            </a:lvl1pPr>
            <a:lvl2pPr>
              <a:defRPr sz="2000"/>
            </a:lvl2pPr>
            <a:lvl3pPr>
              <a:defRPr sz="1800"/>
            </a:lvl3pPr>
            <a:lvl4pPr>
              <a:defRPr sz="1600"/>
            </a:lvl4pPr>
            <a:lvl5pPr>
              <a:defRPr sz="1600"/>
            </a:lvl5pPr>
            <a:lvl6pPr>
              <a:defRPr sz="1968"/>
            </a:lvl6pPr>
            <a:lvl7pPr>
              <a:defRPr sz="1968"/>
            </a:lvl7pPr>
            <a:lvl8pPr>
              <a:defRPr sz="1968"/>
            </a:lvl8pPr>
            <a:lvl9pPr>
              <a:defRPr sz="1968"/>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4" name="Text Placeholder 3"/>
          <p:cNvSpPr>
            <a:spLocks noGrp="1"/>
          </p:cNvSpPr>
          <p:nvPr>
            <p:ph type="body" sz="half" idx="2"/>
          </p:nvPr>
        </p:nvSpPr>
        <p:spPr>
          <a:xfrm>
            <a:off x="720000" y="2458274"/>
            <a:ext cx="3004102" cy="3902926"/>
          </a:xfrm>
        </p:spPr>
        <p:txBody>
          <a:bodyPr/>
          <a:lstStyle>
            <a:lvl1pPr marL="0" indent="0">
              <a:buNone/>
              <a:defRPr sz="1575"/>
            </a:lvl1pPr>
            <a:lvl2pPr marL="449976" indent="0">
              <a:buNone/>
              <a:defRPr sz="1378"/>
            </a:lvl2pPr>
            <a:lvl3pPr marL="899952" indent="0">
              <a:buNone/>
              <a:defRPr sz="1181"/>
            </a:lvl3pPr>
            <a:lvl4pPr marL="1349929" indent="0">
              <a:buNone/>
              <a:defRPr sz="984"/>
            </a:lvl4pPr>
            <a:lvl5pPr marL="1799905" indent="0">
              <a:buNone/>
              <a:defRPr sz="984"/>
            </a:lvl5pPr>
            <a:lvl6pPr marL="2249881" indent="0">
              <a:buNone/>
              <a:defRPr sz="984"/>
            </a:lvl6pPr>
            <a:lvl7pPr marL="2699857" indent="0">
              <a:buNone/>
              <a:defRPr sz="984"/>
            </a:lvl7pPr>
            <a:lvl8pPr marL="3149834" indent="0">
              <a:buNone/>
              <a:defRPr sz="984"/>
            </a:lvl8pPr>
            <a:lvl9pPr marL="3599810" indent="0">
              <a:buNone/>
              <a:defRPr sz="984"/>
            </a:lvl9pPr>
          </a:lstStyle>
          <a:p>
            <a:pPr lvl="0"/>
            <a:r>
              <a:rPr lang="cs-CZ"/>
              <a:t>Kliknutím lze upravit styly předlohy textu.</a:t>
            </a:r>
          </a:p>
        </p:txBody>
      </p:sp>
      <p:sp>
        <p:nvSpPr>
          <p:cNvPr id="6" name="Footer Placeholder 5"/>
          <p:cNvSpPr>
            <a:spLocks noGrp="1"/>
          </p:cNvSpPr>
          <p:nvPr>
            <p:ph type="ftr" sz="quarter" idx="11"/>
          </p:nvPr>
        </p:nvSpPr>
        <p:spPr/>
        <p:txBody>
          <a:bodyPr/>
          <a:lstStyle/>
          <a:p>
            <a:r>
              <a:rPr lang="cs-CZ"/>
              <a:t>autor prezentace, datum prezentace, univerzitní oddělení, fakulta, adresa</a:t>
            </a:r>
          </a:p>
        </p:txBody>
      </p:sp>
      <p:sp>
        <p:nvSpPr>
          <p:cNvPr id="7" name="Slide Number Placeholder 6"/>
          <p:cNvSpPr>
            <a:spLocks noGrp="1"/>
          </p:cNvSpPr>
          <p:nvPr>
            <p:ph type="sldNum" sz="quarter" idx="12"/>
          </p:nvPr>
        </p:nvSpPr>
        <p:spPr/>
        <p:txBody>
          <a:bodyPr/>
          <a:lstStyle/>
          <a:p>
            <a:fld id="{103B6205-E093-439F-9685-8F7A4FC3F425}" type="slidenum">
              <a:rPr lang="cs-CZ" smtClean="0"/>
              <a:t>‹#›</a:t>
            </a:fld>
            <a:endParaRPr lang="cs-CZ"/>
          </a:p>
        </p:txBody>
      </p:sp>
    </p:spTree>
    <p:extLst>
      <p:ext uri="{BB962C8B-B14F-4D97-AF65-F5344CB8AC3E}">
        <p14:creationId xmlns:p14="http://schemas.microsoft.com/office/powerpoint/2010/main" val="3028856735"/>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e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5.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jpe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image" Target="../media/image5.png"/><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image" Target="../media/image1.jpeg"/><Relationship Id="rId5" Type="http://schemas.openxmlformats.org/officeDocument/2006/relationships/slideLayout" Target="../slideLayouts/slideLayout23.xml"/><Relationship Id="rId10" Type="http://schemas.openxmlformats.org/officeDocument/2006/relationships/theme" Target="../theme/theme3.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7"/>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r>
              <a:rPr lang="cs-CZ"/>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fld id="{103B6205-E093-439F-9685-8F7A4FC3F425}" type="slidenum">
              <a:rPr lang="cs-CZ" smtClean="0"/>
              <a:t>‹#›</a:t>
            </a:fld>
            <a:endParaRPr lang="cs-CZ"/>
          </a:p>
        </p:txBody>
      </p:sp>
      <p:pic>
        <p:nvPicPr>
          <p:cNvPr id="10" name="Obrázek 9"/>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20000" y="540000"/>
            <a:ext cx="2560325" cy="710947"/>
          </a:xfrm>
          <a:prstGeom prst="rect">
            <a:avLst/>
          </a:prstGeom>
        </p:spPr>
      </p:pic>
    </p:spTree>
    <p:extLst>
      <p:ext uri="{BB962C8B-B14F-4D97-AF65-F5344CB8AC3E}">
        <p14:creationId xmlns:p14="http://schemas.microsoft.com/office/powerpoint/2010/main" val="3501032078"/>
      </p:ext>
    </p:extLst>
  </p:cSld>
  <p:clrMap bg1="lt1" tx1="dk1" bg2="lt2" tx2="dk2" accent1="accent1" accent2="accent2" accent3="accent3" accent4="accent4" accent5="accent5" accent6="accent6" hlink="hlink" folHlink="folHlink"/>
  <p:sldLayoutIdLst>
    <p:sldLayoutId id="2147483684" r:id="rId1"/>
    <p:sldLayoutId id="2147483673" r:id="rId2"/>
    <p:sldLayoutId id="2147483685" r:id="rId3"/>
    <p:sldLayoutId id="2147483674" r:id="rId4"/>
    <p:sldLayoutId id="2147483676" r:id="rId5"/>
    <p:sldLayoutId id="2147483677" r:id="rId6"/>
    <p:sldLayoutId id="2147483678" r:id="rId7"/>
    <p:sldLayoutId id="2147483679" r:id="rId8"/>
    <p:sldLayoutId id="2147483680" r:id="rId9"/>
  </p:sldLayoutIdLst>
  <p:transition/>
  <p:hf sldNum="0" hdr="0" dt="0"/>
  <p:txStyles>
    <p:titleStyle>
      <a:lvl1pPr algn="l" defTabSz="899952" rtl="0" eaLnBrk="1" latinLnBrk="0" hangingPunct="1">
        <a:lnSpc>
          <a:spcPct val="9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0" indent="-266700" algn="l" defTabSz="899952" rtl="0" eaLnBrk="1" latinLnBrk="0" hangingPunct="1">
        <a:lnSpc>
          <a:spcPct val="9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50" indent="-273050" algn="l" defTabSz="899952" rtl="0" eaLnBrk="1" latinLnBrk="0" hangingPunct="1">
        <a:lnSpc>
          <a:spcPct val="9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50" indent="-266700" algn="l" defTabSz="899952" rtl="0" eaLnBrk="1" latinLnBrk="0" hangingPunct="1">
        <a:lnSpc>
          <a:spcPct val="9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63" indent="-265113"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00" indent="-274638" algn="l" defTabSz="899952" rtl="0" eaLnBrk="1" latinLnBrk="0" hangingPunct="1">
        <a:lnSpc>
          <a:spcPct val="9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869"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846"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822"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798" indent="-224988" algn="l" defTabSz="899952"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52" rtl="0" eaLnBrk="1" latinLnBrk="0" hangingPunct="1">
        <a:defRPr sz="1772" kern="1200">
          <a:solidFill>
            <a:schemeClr val="tx1"/>
          </a:solidFill>
          <a:latin typeface="+mn-lt"/>
          <a:ea typeface="+mn-ea"/>
          <a:cs typeface="+mn-cs"/>
        </a:defRPr>
      </a:lvl1pPr>
      <a:lvl2pPr marL="449976" algn="l" defTabSz="899952" rtl="0" eaLnBrk="1" latinLnBrk="0" hangingPunct="1">
        <a:defRPr sz="1772" kern="1200">
          <a:solidFill>
            <a:schemeClr val="tx1"/>
          </a:solidFill>
          <a:latin typeface="+mn-lt"/>
          <a:ea typeface="+mn-ea"/>
          <a:cs typeface="+mn-cs"/>
        </a:defRPr>
      </a:lvl2pPr>
      <a:lvl3pPr marL="899952" algn="l" defTabSz="899952" rtl="0" eaLnBrk="1" latinLnBrk="0" hangingPunct="1">
        <a:defRPr sz="1772" kern="1200">
          <a:solidFill>
            <a:schemeClr val="tx1"/>
          </a:solidFill>
          <a:latin typeface="+mn-lt"/>
          <a:ea typeface="+mn-ea"/>
          <a:cs typeface="+mn-cs"/>
        </a:defRPr>
      </a:lvl3pPr>
      <a:lvl4pPr marL="1349929" algn="l" defTabSz="899952" rtl="0" eaLnBrk="1" latinLnBrk="0" hangingPunct="1">
        <a:defRPr sz="1772" kern="1200">
          <a:solidFill>
            <a:schemeClr val="tx1"/>
          </a:solidFill>
          <a:latin typeface="+mn-lt"/>
          <a:ea typeface="+mn-ea"/>
          <a:cs typeface="+mn-cs"/>
        </a:defRPr>
      </a:lvl4pPr>
      <a:lvl5pPr marL="1799905" algn="l" defTabSz="899952" rtl="0" eaLnBrk="1" latinLnBrk="0" hangingPunct="1">
        <a:defRPr sz="1772" kern="1200">
          <a:solidFill>
            <a:schemeClr val="tx1"/>
          </a:solidFill>
          <a:latin typeface="+mn-lt"/>
          <a:ea typeface="+mn-ea"/>
          <a:cs typeface="+mn-cs"/>
        </a:defRPr>
      </a:lvl5pPr>
      <a:lvl6pPr marL="2249881" algn="l" defTabSz="899952" rtl="0" eaLnBrk="1" latinLnBrk="0" hangingPunct="1">
        <a:defRPr sz="1772" kern="1200">
          <a:solidFill>
            <a:schemeClr val="tx1"/>
          </a:solidFill>
          <a:latin typeface="+mn-lt"/>
          <a:ea typeface="+mn-ea"/>
          <a:cs typeface="+mn-cs"/>
        </a:defRPr>
      </a:lvl6pPr>
      <a:lvl7pPr marL="2699857" algn="l" defTabSz="899952" rtl="0" eaLnBrk="1" latinLnBrk="0" hangingPunct="1">
        <a:defRPr sz="1772" kern="1200">
          <a:solidFill>
            <a:schemeClr val="tx1"/>
          </a:solidFill>
          <a:latin typeface="+mn-lt"/>
          <a:ea typeface="+mn-ea"/>
          <a:cs typeface="+mn-cs"/>
        </a:defRPr>
      </a:lvl7pPr>
      <a:lvl8pPr marL="3149834" algn="l" defTabSz="899952" rtl="0" eaLnBrk="1" latinLnBrk="0" hangingPunct="1">
        <a:defRPr sz="1772" kern="1200">
          <a:solidFill>
            <a:schemeClr val="tx1"/>
          </a:solidFill>
          <a:latin typeface="+mn-lt"/>
          <a:ea typeface="+mn-ea"/>
          <a:cs typeface="+mn-cs"/>
        </a:defRPr>
      </a:lvl8pPr>
      <a:lvl9pPr marL="3599810" algn="l" defTabSz="899952" rtl="0" eaLnBrk="1" latinLnBrk="0" hangingPunct="1">
        <a:defRPr sz="1772"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9"/>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4" name="Obráze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0000" y="540000"/>
            <a:ext cx="1578082" cy="710772"/>
          </a:xfrm>
          <a:prstGeom prst="rect">
            <a:avLst/>
          </a:prstGeom>
        </p:spPr>
      </p:pic>
    </p:spTree>
    <p:extLst>
      <p:ext uri="{BB962C8B-B14F-4D97-AF65-F5344CB8AC3E}">
        <p14:creationId xmlns:p14="http://schemas.microsoft.com/office/powerpoint/2010/main" val="1695903589"/>
      </p:ext>
    </p:extLst>
  </p:cSld>
  <p:clrMap bg1="lt1" tx1="dk1" bg2="lt2" tx2="dk2" accent1="accent1" accent2="accent2" accent3="accent3" accent4="accent4" accent5="accent5" accent6="accent6" hlink="hlink" folHlink="folHlink"/>
  <p:sldLayoutIdLst>
    <p:sldLayoutId id="2147483707" r:id="rId1"/>
    <p:sldLayoutId id="2147483708" r:id="rId2"/>
    <p:sldLayoutId id="2147483709" r:id="rId3"/>
    <p:sldLayoutId id="2147483710" r:id="rId4"/>
    <p:sldLayoutId id="2147483711" r:id="rId5"/>
    <p:sldLayoutId id="2147483712" r:id="rId6"/>
    <p:sldLayoutId id="2147483713" r:id="rId7"/>
    <p:sldLayoutId id="2147483714" r:id="rId8"/>
    <p:sldLayoutId id="2147483715" r:id="rId9"/>
  </p:sldLayoutIdLst>
  <p:transition/>
  <p:hf sldNum="0" hdr="0" dt="0"/>
  <p:txStyles>
    <p:titleStyle>
      <a:lvl1pPr algn="l" defTabSz="899973" rtl="0" eaLnBrk="1" latinLnBrk="0" hangingPunct="1">
        <a:lnSpc>
          <a:spcPct val="10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6" indent="-266706" algn="l" defTabSz="899973" rtl="0" eaLnBrk="1" latinLnBrk="0" hangingPunct="1">
        <a:lnSpc>
          <a:spcPct val="10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62" indent="-273056" algn="l" defTabSz="899973" rtl="0" eaLnBrk="1" latinLnBrk="0" hangingPunct="1">
        <a:lnSpc>
          <a:spcPct val="10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68" indent="-266706" algn="l" defTabSz="899973" rtl="0" eaLnBrk="1" latinLnBrk="0" hangingPunct="1">
        <a:lnSpc>
          <a:spcPct val="10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88" indent="-265119"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31" indent="-274644"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92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914"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900"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88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73" rtl="0" eaLnBrk="1" latinLnBrk="0" hangingPunct="1">
        <a:defRPr sz="1772" kern="1200">
          <a:solidFill>
            <a:schemeClr val="tx1"/>
          </a:solidFill>
          <a:latin typeface="+mn-lt"/>
          <a:ea typeface="+mn-ea"/>
          <a:cs typeface="+mn-cs"/>
        </a:defRPr>
      </a:lvl1pPr>
      <a:lvl2pPr marL="449987" algn="l" defTabSz="899973" rtl="0" eaLnBrk="1" latinLnBrk="0" hangingPunct="1">
        <a:defRPr sz="1772" kern="1200">
          <a:solidFill>
            <a:schemeClr val="tx1"/>
          </a:solidFill>
          <a:latin typeface="+mn-lt"/>
          <a:ea typeface="+mn-ea"/>
          <a:cs typeface="+mn-cs"/>
        </a:defRPr>
      </a:lvl2pPr>
      <a:lvl3pPr marL="899973" algn="l" defTabSz="899973" rtl="0" eaLnBrk="1" latinLnBrk="0" hangingPunct="1">
        <a:defRPr sz="1772" kern="1200">
          <a:solidFill>
            <a:schemeClr val="tx1"/>
          </a:solidFill>
          <a:latin typeface="+mn-lt"/>
          <a:ea typeface="+mn-ea"/>
          <a:cs typeface="+mn-cs"/>
        </a:defRPr>
      </a:lvl3pPr>
      <a:lvl4pPr marL="1349960" algn="l" defTabSz="899973" rtl="0" eaLnBrk="1" latinLnBrk="0" hangingPunct="1">
        <a:defRPr sz="1772" kern="1200">
          <a:solidFill>
            <a:schemeClr val="tx1"/>
          </a:solidFill>
          <a:latin typeface="+mn-lt"/>
          <a:ea typeface="+mn-ea"/>
          <a:cs typeface="+mn-cs"/>
        </a:defRPr>
      </a:lvl4pPr>
      <a:lvl5pPr marL="1799947" algn="l" defTabSz="899973" rtl="0" eaLnBrk="1" latinLnBrk="0" hangingPunct="1">
        <a:defRPr sz="1772" kern="1200">
          <a:solidFill>
            <a:schemeClr val="tx1"/>
          </a:solidFill>
          <a:latin typeface="+mn-lt"/>
          <a:ea typeface="+mn-ea"/>
          <a:cs typeface="+mn-cs"/>
        </a:defRPr>
      </a:lvl5pPr>
      <a:lvl6pPr marL="2249933" algn="l" defTabSz="899973" rtl="0" eaLnBrk="1" latinLnBrk="0" hangingPunct="1">
        <a:defRPr sz="1772" kern="1200">
          <a:solidFill>
            <a:schemeClr val="tx1"/>
          </a:solidFill>
          <a:latin typeface="+mn-lt"/>
          <a:ea typeface="+mn-ea"/>
          <a:cs typeface="+mn-cs"/>
        </a:defRPr>
      </a:lvl6pPr>
      <a:lvl7pPr marL="2699920" algn="l" defTabSz="899973" rtl="0" eaLnBrk="1" latinLnBrk="0" hangingPunct="1">
        <a:defRPr sz="1772" kern="1200">
          <a:solidFill>
            <a:schemeClr val="tx1"/>
          </a:solidFill>
          <a:latin typeface="+mn-lt"/>
          <a:ea typeface="+mn-ea"/>
          <a:cs typeface="+mn-cs"/>
        </a:defRPr>
      </a:lvl7pPr>
      <a:lvl8pPr marL="3149907" algn="l" defTabSz="899973" rtl="0" eaLnBrk="1" latinLnBrk="0" hangingPunct="1">
        <a:defRPr sz="1772" kern="1200">
          <a:solidFill>
            <a:schemeClr val="tx1"/>
          </a:solidFill>
          <a:latin typeface="+mn-lt"/>
          <a:ea typeface="+mn-ea"/>
          <a:cs typeface="+mn-cs"/>
        </a:defRPr>
      </a:lvl8pPr>
      <a:lvl9pPr marL="3599893" algn="l" defTabSz="899973" rtl="0" eaLnBrk="1" latinLnBrk="0" hangingPunct="1">
        <a:defRPr sz="1772"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lum/>
          </a:blip>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1620000"/>
            <a:ext cx="7560000" cy="748080"/>
          </a:xfrm>
          <a:prstGeom prst="rect">
            <a:avLst/>
          </a:prstGeom>
        </p:spPr>
        <p:txBody>
          <a:bodyPr vert="horz" lIns="0" tIns="0" rIns="0" bIns="0" rtlCol="0" anchor="t">
            <a:normAutofit/>
          </a:bodyPr>
          <a:lstStyle/>
          <a:p>
            <a:r>
              <a:rPr lang="cs-CZ"/>
              <a:t>Kliknutím lze upravit styl.</a:t>
            </a:r>
            <a:endParaRPr lang="en-US"/>
          </a:p>
        </p:txBody>
      </p:sp>
      <p:sp>
        <p:nvSpPr>
          <p:cNvPr id="3" name="Text Placeholder 2"/>
          <p:cNvSpPr>
            <a:spLocks noGrp="1"/>
          </p:cNvSpPr>
          <p:nvPr>
            <p:ph type="body" idx="1"/>
          </p:nvPr>
        </p:nvSpPr>
        <p:spPr>
          <a:xfrm>
            <a:off x="720000" y="2460569"/>
            <a:ext cx="7560000" cy="3898669"/>
          </a:xfrm>
          <a:prstGeom prst="rect">
            <a:avLst/>
          </a:prstGeom>
        </p:spPr>
        <p:txBody>
          <a:bodyPr vert="horz" lIns="0" tIns="0" rIns="0" bIns="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5" name="Footer Placeholder 4"/>
          <p:cNvSpPr>
            <a:spLocks noGrp="1"/>
          </p:cNvSpPr>
          <p:nvPr>
            <p:ph type="ftr" sz="quarter" idx="3"/>
          </p:nvPr>
        </p:nvSpPr>
        <p:spPr>
          <a:xfrm>
            <a:off x="720000" y="6450675"/>
            <a:ext cx="7118902" cy="216000"/>
          </a:xfrm>
          <a:prstGeom prst="rect">
            <a:avLst/>
          </a:prstGeom>
        </p:spPr>
        <p:txBody>
          <a:bodyPr vert="horz" lIns="0" tIns="0" rIns="0" bIns="0" rtlCol="0" anchor="b"/>
          <a:lstStyle>
            <a:lvl1pPr algn="l">
              <a:defRPr sz="1000">
                <a:solidFill>
                  <a:schemeClr val="accent1"/>
                </a:solidFill>
                <a:latin typeface="Arial" panose="020B0604020202020204" pitchFamily="34" charset="0"/>
                <a:cs typeface="Arial" panose="020B0604020202020204" pitchFamily="34" charset="0"/>
              </a:defRPr>
            </a:lvl1pPr>
          </a:lstStyle>
          <a:p>
            <a:pPr defTabSz="669845"/>
            <a:r>
              <a:rPr lang="cs-CZ">
                <a:solidFill>
                  <a:srgbClr val="006BAB"/>
                </a:solidFill>
              </a:rPr>
              <a:t>autor prezentace, datum prezentace, univerzitní oddělení, fakulta, adresa</a:t>
            </a:r>
          </a:p>
        </p:txBody>
      </p:sp>
      <p:sp>
        <p:nvSpPr>
          <p:cNvPr id="6" name="Slide Number Placeholder 5"/>
          <p:cNvSpPr>
            <a:spLocks noGrp="1"/>
          </p:cNvSpPr>
          <p:nvPr>
            <p:ph type="sldNum" sz="quarter" idx="4"/>
          </p:nvPr>
        </p:nvSpPr>
        <p:spPr>
          <a:xfrm>
            <a:off x="7963593" y="6450675"/>
            <a:ext cx="316407" cy="216000"/>
          </a:xfrm>
          <a:prstGeom prst="rect">
            <a:avLst/>
          </a:prstGeom>
        </p:spPr>
        <p:txBody>
          <a:bodyPr vert="horz" lIns="0" tIns="0" rIns="0" bIns="0" rtlCol="0" anchor="ctr"/>
          <a:lstStyle>
            <a:lvl1pPr algn="r">
              <a:defRPr sz="1000">
                <a:solidFill>
                  <a:schemeClr val="accent1"/>
                </a:solidFill>
                <a:latin typeface="Arial" panose="020B0604020202020204" pitchFamily="34" charset="0"/>
                <a:cs typeface="Arial" panose="020B0604020202020204" pitchFamily="34" charset="0"/>
              </a:defRPr>
            </a:lvl1pPr>
          </a:lstStyle>
          <a:p>
            <a:pPr defTabSz="669845"/>
            <a:fld id="{103B6205-E093-439F-9685-8F7A4FC3F425}" type="slidenum">
              <a:rPr lang="cs-CZ" smtClean="0">
                <a:solidFill>
                  <a:srgbClr val="006BAB"/>
                </a:solidFill>
              </a:rPr>
              <a:pPr defTabSz="669845"/>
              <a:t>‹#›</a:t>
            </a:fld>
            <a:endParaRPr lang="cs-CZ">
              <a:solidFill>
                <a:srgbClr val="006BAB"/>
              </a:solidFill>
            </a:endParaRPr>
          </a:p>
        </p:txBody>
      </p:sp>
      <p:pic>
        <p:nvPicPr>
          <p:cNvPr id="4" name="Obrázek 3"/>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720000" y="540000"/>
            <a:ext cx="1578082" cy="710772"/>
          </a:xfrm>
          <a:prstGeom prst="rect">
            <a:avLst/>
          </a:prstGeom>
        </p:spPr>
      </p:pic>
    </p:spTree>
    <p:extLst>
      <p:ext uri="{BB962C8B-B14F-4D97-AF65-F5344CB8AC3E}">
        <p14:creationId xmlns:p14="http://schemas.microsoft.com/office/powerpoint/2010/main" val="397305955"/>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Lst>
  <p:transition/>
  <p:hf sldNum="0" hdr="0" dt="0"/>
  <p:txStyles>
    <p:titleStyle>
      <a:lvl1pPr algn="l" defTabSz="899973" rtl="0" eaLnBrk="1" latinLnBrk="0" hangingPunct="1">
        <a:lnSpc>
          <a:spcPct val="100000"/>
        </a:lnSpc>
        <a:spcBef>
          <a:spcPct val="0"/>
        </a:spcBef>
        <a:buNone/>
        <a:defRPr sz="2600" b="1" kern="1200">
          <a:solidFill>
            <a:schemeClr val="accent1"/>
          </a:solidFill>
          <a:latin typeface="Arial" panose="020B0604020202020204" pitchFamily="34" charset="0"/>
          <a:ea typeface="+mj-ea"/>
          <a:cs typeface="Arial" panose="020B0604020202020204" pitchFamily="34" charset="0"/>
        </a:defRPr>
      </a:lvl1pPr>
    </p:titleStyle>
    <p:bodyStyle>
      <a:lvl1pPr marL="266706" indent="-266706" algn="l" defTabSz="899973" rtl="0" eaLnBrk="1" latinLnBrk="0" hangingPunct="1">
        <a:lnSpc>
          <a:spcPct val="100000"/>
        </a:lnSpc>
        <a:spcBef>
          <a:spcPts val="984"/>
        </a:spcBef>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1pPr>
      <a:lvl2pPr marL="539762" indent="-273056" algn="l" defTabSz="899973" rtl="0" eaLnBrk="1" latinLnBrk="0" hangingPunct="1">
        <a:lnSpc>
          <a:spcPct val="100000"/>
        </a:lnSpc>
        <a:spcBef>
          <a:spcPts val="492"/>
        </a:spcBef>
        <a:buFont typeface="Arial" panose="020B0604020202020204" pitchFamily="34" charset="0"/>
        <a:buChar char="−"/>
        <a:defRPr sz="1800" kern="1200">
          <a:solidFill>
            <a:schemeClr val="accent2"/>
          </a:solidFill>
          <a:latin typeface="Arial" panose="020B0604020202020204" pitchFamily="34" charset="0"/>
          <a:ea typeface="+mn-ea"/>
          <a:cs typeface="Arial" panose="020B0604020202020204" pitchFamily="34" charset="0"/>
        </a:defRPr>
      </a:lvl2pPr>
      <a:lvl3pPr marL="806468" indent="-266706" algn="l" defTabSz="899973" rtl="0" eaLnBrk="1" latinLnBrk="0" hangingPunct="1">
        <a:lnSpc>
          <a:spcPct val="100000"/>
        </a:lnSpc>
        <a:spcBef>
          <a:spcPts val="492"/>
        </a:spcBef>
        <a:buFont typeface="Arial" panose="020B0604020202020204" pitchFamily="34" charset="0"/>
        <a:buChar char="−"/>
        <a:defRPr sz="1600" kern="1200">
          <a:solidFill>
            <a:schemeClr val="accent2"/>
          </a:solidFill>
          <a:latin typeface="Arial" panose="020B0604020202020204" pitchFamily="34" charset="0"/>
          <a:ea typeface="+mn-ea"/>
          <a:cs typeface="Arial" panose="020B0604020202020204" pitchFamily="34" charset="0"/>
        </a:defRPr>
      </a:lvl3pPr>
      <a:lvl4pPr marL="1071588" indent="-265119"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4pPr>
      <a:lvl5pPr marL="1346231" indent="-274644" algn="l" defTabSz="899973" rtl="0" eaLnBrk="1" latinLnBrk="0" hangingPunct="1">
        <a:lnSpc>
          <a:spcPct val="100000"/>
        </a:lnSpc>
        <a:spcBef>
          <a:spcPts val="492"/>
        </a:spcBef>
        <a:buFont typeface="Arial" panose="020B0604020202020204" pitchFamily="34" charset="0"/>
        <a:buChar char="−"/>
        <a:defRPr sz="1400" kern="1200">
          <a:solidFill>
            <a:schemeClr val="accent2"/>
          </a:solidFill>
          <a:latin typeface="Arial" panose="020B0604020202020204" pitchFamily="34" charset="0"/>
          <a:ea typeface="+mn-ea"/>
          <a:cs typeface="Arial" panose="020B0604020202020204" pitchFamily="34" charset="0"/>
        </a:defRPr>
      </a:lvl5pPr>
      <a:lvl6pPr marL="247492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6pPr>
      <a:lvl7pPr marL="2924914"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7pPr>
      <a:lvl8pPr marL="3374900"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8pPr>
      <a:lvl9pPr marL="3824886" indent="-224993" algn="l" defTabSz="899973" rtl="0" eaLnBrk="1" latinLnBrk="0" hangingPunct="1">
        <a:lnSpc>
          <a:spcPct val="90000"/>
        </a:lnSpc>
        <a:spcBef>
          <a:spcPts val="492"/>
        </a:spcBef>
        <a:buFont typeface="Arial" panose="020B0604020202020204" pitchFamily="34" charset="0"/>
        <a:buChar char="•"/>
        <a:defRPr sz="1772" kern="1200">
          <a:solidFill>
            <a:schemeClr val="tx1"/>
          </a:solidFill>
          <a:latin typeface="+mn-lt"/>
          <a:ea typeface="+mn-ea"/>
          <a:cs typeface="+mn-cs"/>
        </a:defRPr>
      </a:lvl9pPr>
    </p:bodyStyle>
    <p:otherStyle>
      <a:defPPr>
        <a:defRPr lang="en-US"/>
      </a:defPPr>
      <a:lvl1pPr marL="0" algn="l" defTabSz="899973" rtl="0" eaLnBrk="1" latinLnBrk="0" hangingPunct="1">
        <a:defRPr sz="1772" kern="1200">
          <a:solidFill>
            <a:schemeClr val="tx1"/>
          </a:solidFill>
          <a:latin typeface="+mn-lt"/>
          <a:ea typeface="+mn-ea"/>
          <a:cs typeface="+mn-cs"/>
        </a:defRPr>
      </a:lvl1pPr>
      <a:lvl2pPr marL="449987" algn="l" defTabSz="899973" rtl="0" eaLnBrk="1" latinLnBrk="0" hangingPunct="1">
        <a:defRPr sz="1772" kern="1200">
          <a:solidFill>
            <a:schemeClr val="tx1"/>
          </a:solidFill>
          <a:latin typeface="+mn-lt"/>
          <a:ea typeface="+mn-ea"/>
          <a:cs typeface="+mn-cs"/>
        </a:defRPr>
      </a:lvl2pPr>
      <a:lvl3pPr marL="899973" algn="l" defTabSz="899973" rtl="0" eaLnBrk="1" latinLnBrk="0" hangingPunct="1">
        <a:defRPr sz="1772" kern="1200">
          <a:solidFill>
            <a:schemeClr val="tx1"/>
          </a:solidFill>
          <a:latin typeface="+mn-lt"/>
          <a:ea typeface="+mn-ea"/>
          <a:cs typeface="+mn-cs"/>
        </a:defRPr>
      </a:lvl3pPr>
      <a:lvl4pPr marL="1349960" algn="l" defTabSz="899973" rtl="0" eaLnBrk="1" latinLnBrk="0" hangingPunct="1">
        <a:defRPr sz="1772" kern="1200">
          <a:solidFill>
            <a:schemeClr val="tx1"/>
          </a:solidFill>
          <a:latin typeface="+mn-lt"/>
          <a:ea typeface="+mn-ea"/>
          <a:cs typeface="+mn-cs"/>
        </a:defRPr>
      </a:lvl4pPr>
      <a:lvl5pPr marL="1799947" algn="l" defTabSz="899973" rtl="0" eaLnBrk="1" latinLnBrk="0" hangingPunct="1">
        <a:defRPr sz="1772" kern="1200">
          <a:solidFill>
            <a:schemeClr val="tx1"/>
          </a:solidFill>
          <a:latin typeface="+mn-lt"/>
          <a:ea typeface="+mn-ea"/>
          <a:cs typeface="+mn-cs"/>
        </a:defRPr>
      </a:lvl5pPr>
      <a:lvl6pPr marL="2249933" algn="l" defTabSz="899973" rtl="0" eaLnBrk="1" latinLnBrk="0" hangingPunct="1">
        <a:defRPr sz="1772" kern="1200">
          <a:solidFill>
            <a:schemeClr val="tx1"/>
          </a:solidFill>
          <a:latin typeface="+mn-lt"/>
          <a:ea typeface="+mn-ea"/>
          <a:cs typeface="+mn-cs"/>
        </a:defRPr>
      </a:lvl6pPr>
      <a:lvl7pPr marL="2699920" algn="l" defTabSz="899973" rtl="0" eaLnBrk="1" latinLnBrk="0" hangingPunct="1">
        <a:defRPr sz="1772" kern="1200">
          <a:solidFill>
            <a:schemeClr val="tx1"/>
          </a:solidFill>
          <a:latin typeface="+mn-lt"/>
          <a:ea typeface="+mn-ea"/>
          <a:cs typeface="+mn-cs"/>
        </a:defRPr>
      </a:lvl7pPr>
      <a:lvl8pPr marL="3149907" algn="l" defTabSz="899973" rtl="0" eaLnBrk="1" latinLnBrk="0" hangingPunct="1">
        <a:defRPr sz="1772" kern="1200">
          <a:solidFill>
            <a:schemeClr val="tx1"/>
          </a:solidFill>
          <a:latin typeface="+mn-lt"/>
          <a:ea typeface="+mn-ea"/>
          <a:cs typeface="+mn-cs"/>
        </a:defRPr>
      </a:lvl8pPr>
      <a:lvl9pPr marL="3599893" algn="l" defTabSz="899973" rtl="0" eaLnBrk="1" latinLnBrk="0" hangingPunct="1">
        <a:defRPr sz="177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microsoft.com/office/2018/10/relationships/comments" Target="../comments/modernComment_165_E85CB87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22.xml"/><Relationship Id="rId5" Type="http://schemas.microsoft.com/office/2018/10/relationships/comments" Target="../comments/modernComment_16F_48EFF06.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microsoft.com/office/2018/10/relationships/comments" Target="../comments/modernComment_16F_48EFF06.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microsoft.com/office/2018/10/relationships/comments" Target="../comments/modernComment_15F_3DA33C54.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22.xml"/><Relationship Id="rId4" Type="http://schemas.microsoft.com/office/2018/10/relationships/comments" Target="../comments/modernComment_165_E85CB87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28329" y="1147756"/>
            <a:ext cx="7560000" cy="2935301"/>
          </a:xfrm>
        </p:spPr>
        <p:txBody>
          <a:bodyPr>
            <a:noAutofit/>
          </a:bodyPr>
          <a:lstStyle/>
          <a:p>
            <a:pPr algn="ct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2600" b="0" i="0" u="none" strike="noStrike" dirty="0">
                <a:solidFill>
                  <a:srgbClr val="000000"/>
                </a:solidFill>
                <a:highlight>
                  <a:srgbClr val="000000">
                    <a:alpha val="0"/>
                  </a:srgbClr>
                </a:highlight>
                <a:latin typeface="Bookman Old Style"/>
              </a:rPr>
              <a:t/>
            </a:r>
            <a:br>
              <a:rPr lang="en-GB" sz="2600" b="0" i="0" u="none" strike="noStrike" dirty="0">
                <a:solidFill>
                  <a:srgbClr val="000000"/>
                </a:solidFill>
                <a:highlight>
                  <a:srgbClr val="000000">
                    <a:alpha val="0"/>
                  </a:srgbClr>
                </a:highlight>
                <a:latin typeface="Bookman Old Style"/>
              </a:rPr>
            </a:br>
            <a:r>
              <a:rPr lang="en-GB" sz="5400" b="0" i="0" u="none" strike="noStrike" dirty="0" smtClean="0">
                <a:solidFill>
                  <a:srgbClr val="000000"/>
                </a:solidFill>
                <a:highlight>
                  <a:srgbClr val="000000">
                    <a:alpha val="0"/>
                  </a:srgbClr>
                </a:highlight>
                <a:latin typeface="Bookman Old Style"/>
              </a:rPr>
              <a:t>History </a:t>
            </a:r>
            <a:r>
              <a:rPr lang="en-GB" sz="5400" b="0" i="0" u="none" strike="noStrike" dirty="0">
                <a:solidFill>
                  <a:srgbClr val="000000"/>
                </a:solidFill>
                <a:highlight>
                  <a:srgbClr val="000000">
                    <a:alpha val="0"/>
                  </a:srgbClr>
                </a:highlight>
                <a:latin typeface="Bookman Old Style"/>
              </a:rPr>
              <a:t>of Europe – </a:t>
            </a:r>
            <a:r>
              <a:rPr lang="en-GB" sz="5400" b="0" dirty="0">
                <a:solidFill>
                  <a:srgbClr val="000000"/>
                </a:solidFill>
                <a:highlight>
                  <a:srgbClr val="000000">
                    <a:alpha val="0"/>
                  </a:srgbClr>
                </a:highlight>
                <a:latin typeface="Bookman Old Style"/>
              </a:rPr>
              <a:t>forming a European </a:t>
            </a:r>
            <a:r>
              <a:rPr lang="en-GB" sz="5400" b="0" dirty="0" smtClean="0">
                <a:solidFill>
                  <a:srgbClr val="000000"/>
                </a:solidFill>
                <a:highlight>
                  <a:srgbClr val="000000">
                    <a:alpha val="0"/>
                  </a:srgbClr>
                </a:highlight>
                <a:latin typeface="Bookman Old Style"/>
              </a:rPr>
              <a:t>identity</a:t>
            </a:r>
            <a:r>
              <a:rPr lang="cs-CZ" sz="5400" b="0" dirty="0" smtClean="0">
                <a:solidFill>
                  <a:srgbClr val="000000"/>
                </a:solidFill>
                <a:highlight>
                  <a:srgbClr val="000000">
                    <a:alpha val="0"/>
                  </a:srgbClr>
                </a:highlight>
                <a:latin typeface="Bookman Old Style"/>
              </a:rPr>
              <a:t> </a:t>
            </a:r>
            <a:r>
              <a:rPr lang="cs-CZ" sz="5400" b="0" dirty="0" smtClean="0">
                <a:solidFill>
                  <a:srgbClr val="000000"/>
                </a:solidFill>
                <a:highlight>
                  <a:srgbClr val="000000">
                    <a:alpha val="0"/>
                  </a:srgbClr>
                </a:highlight>
                <a:latin typeface="Bookman Old Style"/>
              </a:rPr>
              <a:t>5</a:t>
            </a:r>
            <a:r>
              <a:rPr lang="en-GB" sz="5400" b="1" i="0" u="none" strike="noStrike" dirty="0">
                <a:solidFill>
                  <a:srgbClr val="000000"/>
                </a:solidFill>
                <a:highlight>
                  <a:srgbClr val="000000">
                    <a:alpha val="0"/>
                  </a:srgbClr>
                </a:highlight>
                <a:latin typeface="Bookman Old Style"/>
              </a:rPr>
              <a:t/>
            </a:r>
            <a:br>
              <a:rPr lang="en-GB" sz="5400" b="1" i="0" u="none" strike="noStrike" dirty="0">
                <a:solidFill>
                  <a:srgbClr val="000000"/>
                </a:solidFill>
                <a:highlight>
                  <a:srgbClr val="000000">
                    <a:alpha val="0"/>
                  </a:srgbClr>
                </a:highlight>
                <a:latin typeface="Bookman Old Style"/>
              </a:rPr>
            </a:br>
            <a:r>
              <a:rPr lang="en-GB" sz="5400" b="1" i="0" u="none" strike="noStrike" dirty="0">
                <a:solidFill>
                  <a:srgbClr val="000000"/>
                </a:solidFill>
                <a:highlight>
                  <a:srgbClr val="000000">
                    <a:alpha val="0"/>
                  </a:srgbClr>
                </a:highlight>
                <a:latin typeface="Bookman Old Style"/>
              </a:rPr>
              <a:t/>
            </a:r>
            <a:br>
              <a:rPr lang="en-GB" sz="5400" b="1" i="0" u="none" strike="noStrike" dirty="0">
                <a:solidFill>
                  <a:srgbClr val="000000"/>
                </a:solidFill>
                <a:highlight>
                  <a:srgbClr val="000000">
                    <a:alpha val="0"/>
                  </a:srgbClr>
                </a:highlight>
                <a:latin typeface="Bookman Old Style"/>
              </a:rPr>
            </a:br>
            <a:endParaRPr lang="cs-CZ" dirty="0">
              <a:solidFill>
                <a:schemeClr val="tx1"/>
              </a:solidFill>
              <a:latin typeface="Bookman Old Style" panose="02050604050505020204" pitchFamily="18" charset="0"/>
            </a:endParaRPr>
          </a:p>
        </p:txBody>
      </p:sp>
      <p:pic>
        <p:nvPicPr>
          <p:cNvPr id="3" name="Obráze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83422" y="585554"/>
            <a:ext cx="2096347" cy="562202"/>
          </a:xfrm>
          <a:prstGeom prst="rect">
            <a:avLst/>
          </a:prstGeom>
        </p:spPr>
      </p:pic>
      <p:pic>
        <p:nvPicPr>
          <p:cNvPr id="4" name="Obráze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75412" y="566518"/>
            <a:ext cx="2560589" cy="581238"/>
          </a:xfrm>
          <a:prstGeom prst="rect">
            <a:avLst/>
          </a:prstGeom>
        </p:spPr>
      </p:pic>
      <p:pic>
        <p:nvPicPr>
          <p:cNvPr id="1026" name="Picture 2" descr="Evropská unie slaví šedesátiny. Zastihly ji v existenční krizi | iROZHLAS -  spolehlivé zpráv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0155" y="4255289"/>
            <a:ext cx="3948119" cy="22224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2652561"/>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26293"/>
            <a:ext cx="7559999" cy="1020278"/>
          </a:xfrm>
        </p:spPr>
        <p:txBody>
          <a:bodyPr>
            <a:noAutofit/>
          </a:bodyPr>
          <a:lstStyle/>
          <a:p>
            <a:pPr algn="ctr" rtl="0"/>
            <a:r>
              <a:rPr lang="en-GB" sz="2400" b="1" i="0" u="none" strike="noStrike">
                <a:highlight>
                  <a:srgbClr val="000000">
                    <a:alpha val="0"/>
                  </a:srgbClr>
                </a:highlight>
                <a:latin typeface="Arial"/>
              </a:rPr>
              <a:t>Germany after the Congress of Vienna</a:t>
            </a:r>
          </a:p>
        </p:txBody>
      </p:sp>
      <p:sp>
        <p:nvSpPr>
          <p:cNvPr id="3" name="Zástupný symbol pro obsah 2"/>
          <p:cNvSpPr>
            <a:spLocks noGrp="1"/>
          </p:cNvSpPr>
          <p:nvPr>
            <p:ph idx="1"/>
          </p:nvPr>
        </p:nvSpPr>
        <p:spPr>
          <a:xfrm>
            <a:off x="238898" y="1974204"/>
            <a:ext cx="8575588" cy="4756109"/>
          </a:xfrm>
        </p:spPr>
        <p:txBody>
          <a:bodyPr>
            <a:noAutofit/>
          </a:bodyPr>
          <a:lstStyle/>
          <a:p>
            <a:pPr rtl="0">
              <a:lnSpc>
                <a:spcPts val="2220"/>
              </a:lnSpc>
              <a:spcBef>
                <a:spcPts val="222"/>
              </a:spcBef>
            </a:pPr>
            <a:r>
              <a:rPr lang="en-GB" sz="1400" b="0" i="0" u="none" strike="noStrike" dirty="0" smtClean="0">
                <a:solidFill>
                  <a:srgbClr val="000000"/>
                </a:solidFill>
                <a:highlight>
                  <a:srgbClr val="000000">
                    <a:alpha val="0"/>
                  </a:srgbClr>
                </a:highlight>
                <a:latin typeface="Bookman Old Style"/>
              </a:rPr>
              <a:t>After </a:t>
            </a:r>
            <a:r>
              <a:rPr lang="en-GB" sz="1400" b="0" i="0" u="none" strike="noStrike" dirty="0">
                <a:solidFill>
                  <a:srgbClr val="000000"/>
                </a:solidFill>
                <a:highlight>
                  <a:srgbClr val="000000">
                    <a:alpha val="0"/>
                  </a:srgbClr>
                </a:highlight>
                <a:latin typeface="Bookman Old Style"/>
              </a:rPr>
              <a:t>the Napoleonic Wars, an intensive process of a </a:t>
            </a:r>
            <a:r>
              <a:rPr lang="en-GB" sz="1400" b="1" i="0" u="none" strike="noStrike" dirty="0">
                <a:solidFill>
                  <a:srgbClr val="000000"/>
                </a:solidFill>
                <a:highlight>
                  <a:srgbClr val="000000">
                    <a:alpha val="0"/>
                  </a:srgbClr>
                </a:highlight>
                <a:latin typeface="Bookman Old Style"/>
              </a:rPr>
              <a:t>formation of a German national identity</a:t>
            </a:r>
            <a:r>
              <a:rPr lang="en-GB" sz="1400" b="0" i="0" u="none" strike="noStrike" dirty="0">
                <a:solidFill>
                  <a:srgbClr val="000000"/>
                </a:solidFill>
                <a:highlight>
                  <a:srgbClr val="000000">
                    <a:alpha val="0"/>
                  </a:srgbClr>
                </a:highlight>
                <a:latin typeface="Bookman Old Style"/>
              </a:rPr>
              <a:t> and </a:t>
            </a:r>
            <a:r>
              <a:rPr lang="en-GB" sz="1400" b="1" i="0" u="none" strike="noStrike" dirty="0">
                <a:solidFill>
                  <a:srgbClr val="000000"/>
                </a:solidFill>
                <a:highlight>
                  <a:srgbClr val="000000">
                    <a:alpha val="0"/>
                  </a:srgbClr>
                </a:highlight>
                <a:latin typeface="Bookman Old Style"/>
              </a:rPr>
              <a:t>shared national consciousness</a:t>
            </a:r>
            <a:r>
              <a:rPr lang="en-GB" sz="1400" b="0" i="0" u="none" strike="noStrike" dirty="0">
                <a:solidFill>
                  <a:srgbClr val="000000"/>
                </a:solidFill>
                <a:highlight>
                  <a:srgbClr val="000000">
                    <a:alpha val="0"/>
                  </a:srgbClr>
                </a:highlight>
                <a:latin typeface="Bookman Old Style"/>
              </a:rPr>
              <a:t> took place on German territory, regardless of the individual (existing) political entities within the German Confederation. The main bearers of this trend were </a:t>
            </a:r>
            <a:r>
              <a:rPr lang="en-GB" sz="1400" b="1" i="0" u="none" strike="noStrike" dirty="0">
                <a:solidFill>
                  <a:srgbClr val="000000"/>
                </a:solidFill>
                <a:highlight>
                  <a:srgbClr val="000000">
                    <a:alpha val="0"/>
                  </a:srgbClr>
                </a:highlight>
                <a:latin typeface="Bookman Old Style"/>
              </a:rPr>
              <a:t>students</a:t>
            </a:r>
            <a:r>
              <a:rPr lang="en-GB" sz="1400" b="0" i="0" u="none" strike="noStrike" dirty="0">
                <a:solidFill>
                  <a:srgbClr val="000000"/>
                </a:solidFill>
                <a:highlight>
                  <a:srgbClr val="000000">
                    <a:alpha val="0"/>
                  </a:srgbClr>
                </a:highlight>
                <a:latin typeface="Bookman Old Style"/>
              </a:rPr>
              <a:t> and their </a:t>
            </a:r>
            <a:r>
              <a:rPr lang="en-GB" sz="1400" b="1" i="0" u="none" strike="noStrike" dirty="0">
                <a:solidFill>
                  <a:srgbClr val="000000"/>
                </a:solidFill>
                <a:highlight>
                  <a:srgbClr val="000000">
                    <a:alpha val="0"/>
                  </a:srgbClr>
                </a:highlight>
                <a:latin typeface="Bookman Old Style"/>
              </a:rPr>
              <a:t>assemblies</a:t>
            </a:r>
            <a:r>
              <a:rPr lang="en-GB" sz="1400" b="0" i="0" u="none" strike="noStrike" dirty="0">
                <a:solidFill>
                  <a:srgbClr val="000000"/>
                </a:solidFill>
                <a:highlight>
                  <a:srgbClr val="000000">
                    <a:alpha val="0"/>
                  </a:srgbClr>
                </a:highlight>
                <a:latin typeface="Bookman Old Style"/>
              </a:rPr>
              <a:t> – 1817 at </a:t>
            </a:r>
            <a:r>
              <a:rPr lang="en-GB" sz="1400" b="1" i="0" u="none" strike="noStrike" dirty="0">
                <a:solidFill>
                  <a:srgbClr val="000000"/>
                </a:solidFill>
                <a:highlight>
                  <a:srgbClr val="000000">
                    <a:alpha val="0"/>
                  </a:srgbClr>
                </a:highlight>
                <a:latin typeface="Bookman Old Style"/>
              </a:rPr>
              <a:t>Wartburg Castle</a:t>
            </a:r>
            <a:r>
              <a:rPr lang="en-GB" sz="1400" b="0" i="0" u="none" strike="noStrike" dirty="0">
                <a:solidFill>
                  <a:srgbClr val="000000"/>
                </a:solidFill>
                <a:highlight>
                  <a:srgbClr val="000000">
                    <a:alpha val="0"/>
                  </a:srgbClr>
                </a:highlight>
                <a:latin typeface="Bookman Old Style"/>
              </a:rPr>
              <a:t>, 1832 national demonstrations in the Bavarian town of </a:t>
            </a:r>
            <a:r>
              <a:rPr lang="en-GB" sz="1400" b="1" i="0" u="none" strike="noStrike" dirty="0" err="1">
                <a:solidFill>
                  <a:srgbClr val="000000"/>
                </a:solidFill>
                <a:highlight>
                  <a:srgbClr val="000000">
                    <a:alpha val="0"/>
                  </a:srgbClr>
                </a:highlight>
                <a:latin typeface="Bookman Old Style"/>
              </a:rPr>
              <a:t>Hambach</a:t>
            </a:r>
            <a:r>
              <a:rPr lang="en-GB" sz="1400" b="0" i="0" u="none" strike="noStrike" dirty="0">
                <a:solidFill>
                  <a:srgbClr val="000000"/>
                </a:solidFill>
                <a:highlight>
                  <a:srgbClr val="000000">
                    <a:alpha val="0"/>
                  </a:srgbClr>
                </a:highlight>
                <a:latin typeface="Bookman Old Style"/>
              </a:rPr>
              <a:t> – during which </a:t>
            </a:r>
            <a:r>
              <a:rPr lang="en-GB" sz="1400" b="1" i="0" u="none" strike="noStrike" dirty="0">
                <a:solidFill>
                  <a:srgbClr val="000000"/>
                </a:solidFill>
                <a:highlight>
                  <a:srgbClr val="000000">
                    <a:alpha val="0"/>
                  </a:srgbClr>
                </a:highlight>
                <a:latin typeface="Bookman Old Style"/>
              </a:rPr>
              <a:t>calls for German unity</a:t>
            </a:r>
            <a:r>
              <a:rPr lang="en-GB" sz="1400" b="0" i="0" u="none" strike="noStrike" dirty="0">
                <a:solidFill>
                  <a:srgbClr val="000000"/>
                </a:solidFill>
                <a:highlight>
                  <a:srgbClr val="000000">
                    <a:alpha val="0"/>
                  </a:srgbClr>
                </a:highlight>
                <a:latin typeface="Bookman Old Style"/>
              </a:rPr>
              <a:t> were made – i.e., the </a:t>
            </a:r>
            <a:r>
              <a:rPr lang="cs-CZ" sz="1400" dirty="0" err="1">
                <a:solidFill>
                  <a:srgbClr val="000000"/>
                </a:solidFill>
                <a:highlight>
                  <a:srgbClr val="000000">
                    <a:alpha val="0"/>
                  </a:srgbClr>
                </a:highlight>
                <a:latin typeface="Bookman Old Style"/>
              </a:rPr>
              <a:t>creation</a:t>
            </a:r>
            <a:r>
              <a:rPr lang="en-GB" sz="1400" b="0" i="0" u="none" strike="noStrike" dirty="0">
                <a:solidFill>
                  <a:srgbClr val="000000"/>
                </a:solidFill>
                <a:highlight>
                  <a:srgbClr val="000000">
                    <a:alpha val="0"/>
                  </a:srgbClr>
                </a:highlight>
                <a:latin typeface="Bookman Old Style"/>
              </a:rPr>
              <a:t> of a modern German state</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1" i="0" u="none" strike="noStrike" dirty="0">
                <a:solidFill>
                  <a:srgbClr val="000000"/>
                </a:solidFill>
                <a:highlight>
                  <a:srgbClr val="000000">
                    <a:alpha val="0"/>
                  </a:srgbClr>
                </a:highlight>
                <a:latin typeface="Bookman Old Style"/>
              </a:rPr>
              <a:t>Austria</a:t>
            </a:r>
            <a:r>
              <a:rPr lang="en-GB" sz="1400" b="0" i="0" u="none" strike="noStrike" dirty="0">
                <a:solidFill>
                  <a:srgbClr val="000000"/>
                </a:solidFill>
                <a:highlight>
                  <a:srgbClr val="000000">
                    <a:alpha val="0"/>
                  </a:srgbClr>
                </a:highlight>
                <a:latin typeface="Bookman Old Style"/>
              </a:rPr>
              <a:t> (Chancellor K. W. von </a:t>
            </a:r>
            <a:r>
              <a:rPr lang="en-GB" sz="1400" b="0" i="0" u="none" strike="noStrike" dirty="0" err="1">
                <a:solidFill>
                  <a:srgbClr val="000000"/>
                </a:solidFill>
                <a:highlight>
                  <a:srgbClr val="000000">
                    <a:alpha val="0"/>
                  </a:srgbClr>
                </a:highlight>
                <a:latin typeface="Bookman Old Style"/>
              </a:rPr>
              <a:t>Matternich</a:t>
            </a:r>
            <a:r>
              <a:rPr lang="en-GB" sz="1400" b="0" i="0" u="none" strike="noStrike" dirty="0">
                <a:solidFill>
                  <a:srgbClr val="000000"/>
                </a:solidFill>
                <a:highlight>
                  <a:srgbClr val="000000">
                    <a:alpha val="0"/>
                  </a:srgbClr>
                </a:highlight>
                <a:latin typeface="Bookman Old Style"/>
              </a:rPr>
              <a:t>) strongly </a:t>
            </a:r>
            <a:r>
              <a:rPr lang="en-GB" sz="1400" b="1" i="0" u="none" strike="noStrike" dirty="0">
                <a:solidFill>
                  <a:srgbClr val="000000"/>
                </a:solidFill>
                <a:highlight>
                  <a:srgbClr val="000000">
                    <a:alpha val="0"/>
                  </a:srgbClr>
                </a:highlight>
                <a:latin typeface="Bookman Old Style"/>
              </a:rPr>
              <a:t>opposed</a:t>
            </a:r>
            <a:r>
              <a:rPr lang="en-GB" sz="1400" b="0" i="0" u="none" strike="noStrike" dirty="0">
                <a:solidFill>
                  <a:srgbClr val="000000"/>
                </a:solidFill>
                <a:highlight>
                  <a:srgbClr val="000000">
                    <a:alpha val="0"/>
                  </a:srgbClr>
                </a:highlight>
                <a:latin typeface="Bookman Old Style"/>
              </a:rPr>
              <a:t> these trends towards unification and liberalism</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The German territory also saw a rapid development of the </a:t>
            </a:r>
            <a:r>
              <a:rPr lang="en-GB" sz="1400" b="1" i="0" u="none" strike="noStrike" dirty="0">
                <a:solidFill>
                  <a:srgbClr val="000000"/>
                </a:solidFill>
                <a:highlight>
                  <a:srgbClr val="000000">
                    <a:alpha val="0"/>
                  </a:srgbClr>
                </a:highlight>
                <a:latin typeface="Bookman Old Style"/>
              </a:rPr>
              <a:t>economy</a:t>
            </a:r>
            <a:r>
              <a:rPr lang="en-GB" sz="1400" b="0" i="0" u="none" strike="noStrike" dirty="0">
                <a:solidFill>
                  <a:srgbClr val="000000"/>
                </a:solidFill>
                <a:highlight>
                  <a:srgbClr val="000000">
                    <a:alpha val="0"/>
                  </a:srgbClr>
                </a:highlight>
                <a:latin typeface="Bookman Old Style"/>
              </a:rPr>
              <a:t> and </a:t>
            </a:r>
            <a:r>
              <a:rPr lang="en-GB" sz="1400" b="1" i="0" u="none" strike="noStrike" dirty="0">
                <a:solidFill>
                  <a:srgbClr val="000000"/>
                </a:solidFill>
                <a:highlight>
                  <a:srgbClr val="000000">
                    <a:alpha val="0"/>
                  </a:srgbClr>
                </a:highlight>
                <a:latin typeface="Bookman Old Style"/>
              </a:rPr>
              <a:t>transportation</a:t>
            </a:r>
            <a:r>
              <a:rPr lang="en-GB" sz="1400" b="0" i="0" u="none" strike="noStrike" dirty="0">
                <a:solidFill>
                  <a:srgbClr val="000000"/>
                </a:solidFill>
                <a:highlight>
                  <a:srgbClr val="000000">
                    <a:alpha val="0"/>
                  </a:srgbClr>
                </a:highlight>
                <a:latin typeface="Bookman Old Style"/>
              </a:rPr>
              <a:t> between the 1820s and 1840s – factors that </a:t>
            </a:r>
            <a:r>
              <a:rPr lang="cs-CZ" sz="1400" b="0" i="0" u="none" strike="noStrike" dirty="0" err="1">
                <a:solidFill>
                  <a:srgbClr val="000000"/>
                </a:solidFill>
                <a:highlight>
                  <a:srgbClr val="000000">
                    <a:alpha val="0"/>
                  </a:srgbClr>
                </a:highlight>
                <a:latin typeface="Bookman Old Style"/>
              </a:rPr>
              <a:t>aided</a:t>
            </a:r>
            <a:r>
              <a:rPr lang="en-GB" sz="1400" b="0" i="0" u="none" strike="noStrike" dirty="0">
                <a:solidFill>
                  <a:srgbClr val="000000"/>
                </a:solidFill>
                <a:highlight>
                  <a:srgbClr val="000000">
                    <a:alpha val="0"/>
                  </a:srgbClr>
                </a:highlight>
                <a:latin typeface="Bookman Old Style"/>
              </a:rPr>
              <a:t> the process that would lead to the creation of a unified German state</a:t>
            </a:r>
            <a:endParaRPr lang="cs-CZ" sz="1400" b="1" dirty="0">
              <a:solidFill>
                <a:schemeClr val="tx1"/>
              </a:solidFill>
              <a:latin typeface="Bookman Old Style" panose="02050604050505020204" pitchFamily="18" charset="0"/>
            </a:endParaRPr>
          </a:p>
          <a:p>
            <a:pPr>
              <a:lnSpc>
                <a:spcPts val="2220"/>
              </a:lnSpc>
              <a:spcBef>
                <a:spcPts val="444"/>
              </a:spcBef>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8390645"/>
      </p:ext>
    </p:extLst>
  </p:cSld>
  <p:clrMapOvr>
    <a:masterClrMapping/>
  </p:clrMapOvr>
  <p:transition/>
  <p:timing>
    <p:tnLst>
      <p:par>
        <p:cTn id="1" dur="indefinite" restart="never" nodeType="tmRoot"/>
      </p:par>
    </p:tnLst>
  </p:timing>
  <p:extLst mod="1">
    <p:ext uri="{6950BFC3-D8DA-4A85-94F7-54DA5524770B}">
      <p188:commentRel xmlns:p188="http://schemas.microsoft.com/office/powerpoint/2018/8/main" xmlns="" r:id="rId4"/>
    </p:ext>
  </p:extLs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26291"/>
            <a:ext cx="7559999" cy="840259"/>
          </a:xfrm>
        </p:spPr>
        <p:txBody>
          <a:bodyPr>
            <a:noAutofit/>
          </a:bodyPr>
          <a:lstStyle/>
          <a:p>
            <a:pPr algn="ctr" rtl="0"/>
            <a:r>
              <a:rPr lang="en-GB" sz="2400" b="1" i="0" u="none" strike="noStrike">
                <a:highlight>
                  <a:srgbClr val="000000">
                    <a:alpha val="0"/>
                  </a:srgbClr>
                </a:highlight>
                <a:latin typeface="Arial"/>
              </a:rPr>
              <a:t>1848 and 1849 and the Attempt to Unify Germany from "Bottom Up"</a:t>
            </a:r>
          </a:p>
        </p:txBody>
      </p:sp>
      <p:sp>
        <p:nvSpPr>
          <p:cNvPr id="3" name="Zástupný symbol pro obsah 2"/>
          <p:cNvSpPr>
            <a:spLocks noGrp="1"/>
          </p:cNvSpPr>
          <p:nvPr>
            <p:ph idx="1"/>
          </p:nvPr>
        </p:nvSpPr>
        <p:spPr>
          <a:xfrm>
            <a:off x="237771" y="2166549"/>
            <a:ext cx="8584075" cy="4613191"/>
          </a:xfrm>
        </p:spPr>
        <p:txBody>
          <a:bodyPr>
            <a:noAutofit/>
          </a:bodyPr>
          <a:lstStyle/>
          <a:p>
            <a:pPr rtl="0">
              <a:spcBef>
                <a:spcPts val="600"/>
              </a:spcBef>
            </a:pPr>
            <a:r>
              <a:rPr lang="en-GB" sz="1300" b="0" i="0" u="none" strike="noStrike" dirty="0">
                <a:solidFill>
                  <a:srgbClr val="000000"/>
                </a:solidFill>
                <a:highlight>
                  <a:srgbClr val="000000">
                    <a:alpha val="0"/>
                  </a:srgbClr>
                </a:highlight>
                <a:latin typeface="Bookman Old Style"/>
              </a:rPr>
              <a:t>The </a:t>
            </a:r>
            <a:r>
              <a:rPr lang="en-GB" sz="1300" b="1" i="0" u="none" strike="noStrike" dirty="0">
                <a:solidFill>
                  <a:srgbClr val="000000"/>
                </a:solidFill>
                <a:highlight>
                  <a:srgbClr val="000000">
                    <a:alpha val="0"/>
                  </a:srgbClr>
                </a:highlight>
                <a:latin typeface="Bookman Old Style"/>
              </a:rPr>
              <a:t>revolutionary years of 1848–1849 provided</a:t>
            </a:r>
            <a:r>
              <a:rPr lang="en-GB" sz="1300" b="0" i="0" u="none" strike="noStrike" dirty="0">
                <a:solidFill>
                  <a:srgbClr val="000000"/>
                </a:solidFill>
                <a:highlight>
                  <a:srgbClr val="000000">
                    <a:alpha val="0"/>
                  </a:srgbClr>
                </a:highlight>
                <a:latin typeface="Bookman Old Style"/>
              </a:rPr>
              <a:t> a new impetus for the process of forming a united German state</a:t>
            </a:r>
          </a:p>
          <a:p>
            <a:pPr rtl="0">
              <a:spcBef>
                <a:spcPts val="600"/>
              </a:spcBef>
            </a:pPr>
            <a:r>
              <a:rPr lang="en-GB" sz="1300" b="0" i="0" u="none" strike="noStrike" dirty="0">
                <a:solidFill>
                  <a:srgbClr val="000000"/>
                </a:solidFill>
                <a:highlight>
                  <a:srgbClr val="000000">
                    <a:alpha val="0"/>
                  </a:srgbClr>
                </a:highlight>
                <a:latin typeface="Bookman Old Style"/>
              </a:rPr>
              <a:t>Within the German Confederation, this was closely linked to the efforts to adopt an </a:t>
            </a:r>
            <a:r>
              <a:rPr lang="en-GB" sz="1300" b="1" i="0" u="none" strike="noStrike" dirty="0">
                <a:solidFill>
                  <a:srgbClr val="000000"/>
                </a:solidFill>
                <a:highlight>
                  <a:srgbClr val="000000">
                    <a:alpha val="0"/>
                  </a:srgbClr>
                </a:highlight>
                <a:latin typeface="Bookman Old Style"/>
              </a:rPr>
              <a:t>all-German liberal constitution</a:t>
            </a:r>
          </a:p>
          <a:p>
            <a:pPr rtl="0">
              <a:spcBef>
                <a:spcPts val="600"/>
              </a:spcBef>
            </a:pPr>
            <a:r>
              <a:rPr lang="en-GB" sz="1300" b="0" i="0" u="none" strike="noStrike" dirty="0">
                <a:solidFill>
                  <a:srgbClr val="000000"/>
                </a:solidFill>
                <a:highlight>
                  <a:srgbClr val="000000">
                    <a:alpha val="0"/>
                  </a:srgbClr>
                </a:highlight>
                <a:latin typeface="Bookman Old Style"/>
              </a:rPr>
              <a:t>To this end, the so-called "Committee of Fifty" was convened in </a:t>
            </a:r>
            <a:r>
              <a:rPr lang="en-GB" sz="1300" b="1" i="0" u="none" strike="noStrike" dirty="0">
                <a:solidFill>
                  <a:srgbClr val="000000"/>
                </a:solidFill>
                <a:highlight>
                  <a:srgbClr val="000000">
                    <a:alpha val="0"/>
                  </a:srgbClr>
                </a:highlight>
                <a:latin typeface="Bookman Old Style"/>
              </a:rPr>
              <a:t>Frankfurt am Main</a:t>
            </a:r>
            <a:r>
              <a:rPr lang="en-GB" sz="1300" b="0" i="0" u="none" strike="noStrike" dirty="0">
                <a:solidFill>
                  <a:srgbClr val="000000"/>
                </a:solidFill>
                <a:highlight>
                  <a:srgbClr val="000000">
                    <a:alpha val="0"/>
                  </a:srgbClr>
                </a:highlight>
                <a:latin typeface="Bookman Old Style"/>
              </a:rPr>
              <a:t> to prepare a new constitution and </a:t>
            </a:r>
            <a:r>
              <a:rPr lang="en-GB" sz="1300" b="1" i="0" u="none" strike="noStrike" dirty="0">
                <a:solidFill>
                  <a:srgbClr val="000000"/>
                </a:solidFill>
                <a:highlight>
                  <a:srgbClr val="000000">
                    <a:alpha val="0"/>
                  </a:srgbClr>
                </a:highlight>
                <a:latin typeface="Bookman Old Style"/>
              </a:rPr>
              <a:t>elections </a:t>
            </a:r>
            <a:r>
              <a:rPr lang="cs-CZ" sz="1300" b="1" i="0" u="none" strike="noStrike" dirty="0">
                <a:solidFill>
                  <a:srgbClr val="000000"/>
                </a:solidFill>
                <a:highlight>
                  <a:srgbClr val="000000">
                    <a:alpha val="0"/>
                  </a:srgbClr>
                </a:highlight>
                <a:latin typeface="Bookman Old Style"/>
              </a:rPr>
              <a:t>in</a:t>
            </a:r>
            <a:r>
              <a:rPr lang="en-GB" sz="1300" b="1" i="0" u="none" strike="noStrike" dirty="0">
                <a:solidFill>
                  <a:srgbClr val="000000"/>
                </a:solidFill>
                <a:highlight>
                  <a:srgbClr val="000000">
                    <a:alpha val="0"/>
                  </a:srgbClr>
                </a:highlight>
                <a:latin typeface="Bookman Old Style"/>
              </a:rPr>
              <a:t>to an all-German parliament</a:t>
            </a:r>
            <a:r>
              <a:rPr lang="en-GB" sz="1300" b="0" i="0" u="none" strike="noStrike" dirty="0">
                <a:solidFill>
                  <a:srgbClr val="000000"/>
                </a:solidFill>
                <a:highlight>
                  <a:srgbClr val="000000">
                    <a:alpha val="0"/>
                  </a:srgbClr>
                </a:highlight>
                <a:latin typeface="Bookman Old Style"/>
              </a:rPr>
              <a:t>. These elections took place in April and May 1848 – the elected parliament went into session on 31 May 1848 </a:t>
            </a:r>
            <a:endParaRPr lang="cs-CZ" sz="1300" b="1" dirty="0">
              <a:solidFill>
                <a:schemeClr val="tx1"/>
              </a:solidFill>
              <a:latin typeface="Bookman Old Style" panose="02050604050505020204" pitchFamily="18" charset="0"/>
            </a:endParaRPr>
          </a:p>
          <a:p>
            <a:pPr rtl="0">
              <a:spcBef>
                <a:spcPts val="600"/>
              </a:spcBef>
            </a:pPr>
            <a:r>
              <a:rPr lang="en-GB" sz="1300" b="1" i="0" u="none" strike="noStrike" dirty="0">
                <a:solidFill>
                  <a:srgbClr val="000000"/>
                </a:solidFill>
                <a:highlight>
                  <a:srgbClr val="000000">
                    <a:alpha val="0"/>
                  </a:srgbClr>
                </a:highlight>
                <a:latin typeface="Bookman Old Style"/>
              </a:rPr>
              <a:t>Two basic ideas of German unification </a:t>
            </a:r>
            <a:r>
              <a:rPr lang="en-GB" sz="1300" b="0" i="0" u="none" strike="noStrike" dirty="0">
                <a:solidFill>
                  <a:srgbClr val="000000"/>
                </a:solidFill>
                <a:highlight>
                  <a:srgbClr val="000000">
                    <a:alpha val="0"/>
                  </a:srgbClr>
                </a:highlight>
                <a:latin typeface="Bookman Old Style"/>
              </a:rPr>
              <a:t>emerged</a:t>
            </a:r>
          </a:p>
          <a:p>
            <a:pPr marL="0" indent="0" rtl="0">
              <a:spcBef>
                <a:spcPts val="600"/>
              </a:spcBef>
              <a:buNone/>
            </a:pPr>
            <a:r>
              <a:rPr lang="en-GB" sz="1300" b="1" i="0" u="none" strike="noStrike" dirty="0">
                <a:solidFill>
                  <a:srgbClr val="000000"/>
                </a:solidFill>
                <a:highlight>
                  <a:srgbClr val="000000">
                    <a:alpha val="0"/>
                  </a:srgbClr>
                </a:highlight>
                <a:latin typeface="Bookman Old Style"/>
              </a:rPr>
              <a:t>    </a:t>
            </a:r>
            <a:r>
              <a:rPr lang="en-GB" sz="1300" b="0" i="0" u="none" strike="noStrike" dirty="0">
                <a:solidFill>
                  <a:srgbClr val="000000"/>
                </a:solidFill>
                <a:highlight>
                  <a:srgbClr val="000000">
                    <a:alpha val="0"/>
                  </a:srgbClr>
                </a:highlight>
                <a:latin typeface="Bookman Old Style"/>
              </a:rPr>
              <a:t>– </a:t>
            </a:r>
            <a:r>
              <a:rPr lang="en-GB" sz="1300" b="1" i="0" u="none" strike="noStrike" dirty="0">
                <a:solidFill>
                  <a:srgbClr val="000000"/>
                </a:solidFill>
                <a:highlight>
                  <a:srgbClr val="000000">
                    <a:alpha val="0"/>
                  </a:srgbClr>
                </a:highlight>
                <a:latin typeface="Bookman Old Style"/>
              </a:rPr>
              <a:t>Greater Germany</a:t>
            </a:r>
            <a:r>
              <a:rPr lang="en-GB" sz="1300" b="0" i="0" u="none" strike="noStrike" dirty="0">
                <a:solidFill>
                  <a:srgbClr val="000000"/>
                </a:solidFill>
                <a:highlight>
                  <a:srgbClr val="000000">
                    <a:alpha val="0"/>
                  </a:srgbClr>
                </a:highlight>
                <a:latin typeface="Bookman Old Style"/>
              </a:rPr>
              <a:t>: the unification of all German countries, including Austria (and by</a:t>
            </a:r>
            <a:r>
              <a:rPr lang="cs-CZ" sz="1300" b="0" i="0" u="none" strike="noStrike" dirty="0">
                <a:solidFill>
                  <a:srgbClr val="000000"/>
                </a:solidFill>
                <a:highlight>
                  <a:srgbClr val="000000">
                    <a:alpha val="0"/>
                  </a:srgbClr>
                </a:highlight>
                <a:latin typeface="Bookman Old Style"/>
              </a:rPr>
              <a:t> 			  </a:t>
            </a:r>
            <a:r>
              <a:rPr lang="en-GB" sz="1300" b="0" i="0" u="none" strike="noStrike" dirty="0">
                <a:solidFill>
                  <a:srgbClr val="000000"/>
                </a:solidFill>
                <a:highlight>
                  <a:srgbClr val="000000">
                    <a:alpha val="0"/>
                  </a:srgbClr>
                </a:highlight>
                <a:latin typeface="Bookman Old Style"/>
              </a:rPr>
              <a:t>extension the Czech</a:t>
            </a:r>
            <a:r>
              <a:rPr lang="cs-CZ" sz="1300" dirty="0">
                <a:solidFill>
                  <a:srgbClr val="000000"/>
                </a:solidFill>
                <a:highlight>
                  <a:srgbClr val="000000">
                    <a:alpha val="0"/>
                  </a:srgbClr>
                </a:highlight>
                <a:latin typeface="Bookman Old Style"/>
              </a:rPr>
              <a:t> </a:t>
            </a:r>
            <a:r>
              <a:rPr lang="en-GB" sz="1300" b="0" i="0" u="none" strike="noStrike" dirty="0">
                <a:solidFill>
                  <a:srgbClr val="000000"/>
                </a:solidFill>
                <a:highlight>
                  <a:srgbClr val="000000">
                    <a:alpha val="0"/>
                  </a:srgbClr>
                </a:highlight>
                <a:latin typeface="Bookman Old Style"/>
              </a:rPr>
              <a:t>lands) – i.e., effectively the territory of the German </a:t>
            </a:r>
            <a:r>
              <a:rPr lang="cs-CZ" sz="1300" b="0" i="0" u="none" strike="noStrike" dirty="0">
                <a:solidFill>
                  <a:srgbClr val="000000"/>
                </a:solidFill>
                <a:highlight>
                  <a:srgbClr val="000000">
                    <a:alpha val="0"/>
                  </a:srgbClr>
                </a:highlight>
                <a:latin typeface="Bookman Old Style"/>
              </a:rPr>
              <a:t> 		 	  </a:t>
            </a:r>
            <a:r>
              <a:rPr lang="en-GB" sz="1300" b="0" i="0" u="none" strike="noStrike" dirty="0">
                <a:solidFill>
                  <a:srgbClr val="000000"/>
                </a:solidFill>
                <a:highlight>
                  <a:srgbClr val="000000">
                    <a:alpha val="0"/>
                  </a:srgbClr>
                </a:highlight>
                <a:latin typeface="Bookman Old Style"/>
              </a:rPr>
              <a:t>Confederation</a:t>
            </a:r>
          </a:p>
          <a:p>
            <a:pPr marL="0" indent="0" rtl="0">
              <a:spcBef>
                <a:spcPts val="600"/>
              </a:spcBef>
              <a:buNone/>
            </a:pPr>
            <a:r>
              <a:rPr lang="en-GB" sz="1300" b="1" i="0" u="none" strike="noStrike" dirty="0">
                <a:solidFill>
                  <a:srgbClr val="000000"/>
                </a:solidFill>
                <a:highlight>
                  <a:srgbClr val="000000">
                    <a:alpha val="0"/>
                  </a:srgbClr>
                </a:highlight>
                <a:latin typeface="Bookman Old Style"/>
              </a:rPr>
              <a:t>    </a:t>
            </a:r>
            <a:r>
              <a:rPr lang="en-GB" sz="1300" b="0" i="0" u="none" strike="noStrike" dirty="0">
                <a:solidFill>
                  <a:srgbClr val="000000"/>
                </a:solidFill>
                <a:highlight>
                  <a:srgbClr val="000000">
                    <a:alpha val="0"/>
                  </a:srgbClr>
                </a:highlight>
                <a:latin typeface="Bookman Old Style"/>
              </a:rPr>
              <a:t>– </a:t>
            </a:r>
            <a:r>
              <a:rPr lang="en-GB" sz="1300" b="1" i="0" u="none" strike="noStrike" dirty="0">
                <a:solidFill>
                  <a:srgbClr val="000000"/>
                </a:solidFill>
                <a:highlight>
                  <a:srgbClr val="000000">
                    <a:alpha val="0"/>
                  </a:srgbClr>
                </a:highlight>
                <a:latin typeface="Bookman Old Style"/>
              </a:rPr>
              <a:t>Little Germany</a:t>
            </a:r>
            <a:r>
              <a:rPr lang="en-GB" sz="1300" b="0" i="0" u="none" strike="noStrike" dirty="0">
                <a:solidFill>
                  <a:srgbClr val="000000"/>
                </a:solidFill>
                <a:highlight>
                  <a:srgbClr val="000000">
                    <a:alpha val="0"/>
                  </a:srgbClr>
                </a:highlight>
                <a:latin typeface="Bookman Old Style"/>
              </a:rPr>
              <a:t> : unification of Germany without Austrian (and Czech) lands</a:t>
            </a:r>
            <a:endParaRPr lang="cs-CZ" sz="1300" b="1" dirty="0">
              <a:solidFill>
                <a:schemeClr val="tx1"/>
              </a:solidFill>
              <a:latin typeface="Bookman Old Style" panose="02050604050505020204" pitchFamily="18" charset="0"/>
            </a:endParaRPr>
          </a:p>
          <a:p>
            <a:pPr rtl="0">
              <a:spcBef>
                <a:spcPts val="600"/>
              </a:spcBef>
            </a:pPr>
            <a:r>
              <a:rPr lang="en-GB" sz="1300" b="0" i="0" u="none" strike="noStrike" dirty="0">
                <a:solidFill>
                  <a:srgbClr val="000000"/>
                </a:solidFill>
                <a:highlight>
                  <a:srgbClr val="000000">
                    <a:alpha val="0"/>
                  </a:srgbClr>
                </a:highlight>
                <a:latin typeface="Bookman Old Style"/>
              </a:rPr>
              <a:t>In the end, the </a:t>
            </a:r>
            <a:r>
              <a:rPr lang="en-GB" sz="1300" b="1" i="0" u="none" strike="noStrike" dirty="0">
                <a:solidFill>
                  <a:srgbClr val="000000"/>
                </a:solidFill>
                <a:highlight>
                  <a:srgbClr val="000000">
                    <a:alpha val="0"/>
                  </a:srgbClr>
                </a:highlight>
                <a:latin typeface="Bookman Old Style"/>
              </a:rPr>
              <a:t>concept of Little German prevailed</a:t>
            </a:r>
            <a:r>
              <a:rPr lang="en-GB" sz="1300" b="0" i="0" u="none" strike="noStrike" dirty="0">
                <a:solidFill>
                  <a:srgbClr val="000000"/>
                </a:solidFill>
                <a:highlight>
                  <a:srgbClr val="000000">
                    <a:alpha val="0"/>
                  </a:srgbClr>
                </a:highlight>
                <a:latin typeface="Bookman Old Style"/>
              </a:rPr>
              <a:t> and the parliament adopted an all-German constitution that defined Germany as a constitutional monarchy, privileges of the nobility were abolished, freedom of the press, personal liberty and more were guaranteed.</a:t>
            </a:r>
          </a:p>
          <a:p>
            <a:pPr rtl="0">
              <a:spcBef>
                <a:spcPts val="600"/>
              </a:spcBef>
            </a:pPr>
            <a:r>
              <a:rPr lang="en-GB" sz="1300" b="0" i="0" u="none" strike="noStrike" dirty="0">
                <a:solidFill>
                  <a:srgbClr val="000000"/>
                </a:solidFill>
                <a:highlight>
                  <a:srgbClr val="000000">
                    <a:alpha val="0"/>
                  </a:srgbClr>
                </a:highlight>
                <a:latin typeface="Bookman Old Style"/>
              </a:rPr>
              <a:t>The German crown was offered to the </a:t>
            </a:r>
            <a:r>
              <a:rPr lang="en-GB" sz="1300" b="1" i="0" u="none" strike="noStrike" dirty="0">
                <a:solidFill>
                  <a:srgbClr val="000000"/>
                </a:solidFill>
                <a:highlight>
                  <a:srgbClr val="000000">
                    <a:alpha val="0"/>
                  </a:srgbClr>
                </a:highlight>
                <a:latin typeface="Bookman Old Style"/>
              </a:rPr>
              <a:t>Prussian King</a:t>
            </a:r>
            <a:r>
              <a:rPr lang="en-GB" sz="1300" b="0" i="0" u="none" strike="noStrike" dirty="0">
                <a:solidFill>
                  <a:srgbClr val="000000"/>
                </a:solidFill>
                <a:highlight>
                  <a:srgbClr val="000000">
                    <a:alpha val="0"/>
                  </a:srgbClr>
                </a:highlight>
                <a:latin typeface="Bookman Old Style"/>
              </a:rPr>
              <a:t> </a:t>
            </a:r>
            <a:r>
              <a:rPr lang="en-GB" sz="1300" b="1" i="0" u="none" strike="noStrike" dirty="0">
                <a:solidFill>
                  <a:srgbClr val="000000"/>
                </a:solidFill>
                <a:highlight>
                  <a:srgbClr val="000000">
                    <a:alpha val="0"/>
                  </a:srgbClr>
                </a:highlight>
                <a:latin typeface="Bookman Old Style"/>
              </a:rPr>
              <a:t>Frederick William IV</a:t>
            </a:r>
            <a:r>
              <a:rPr lang="en-GB" sz="1300" b="0" i="0" u="none" strike="noStrike" dirty="0">
                <a:solidFill>
                  <a:srgbClr val="000000"/>
                </a:solidFill>
                <a:highlight>
                  <a:srgbClr val="000000">
                    <a:alpha val="0"/>
                  </a:srgbClr>
                </a:highlight>
                <a:latin typeface="Bookman Old Style"/>
              </a:rPr>
              <a:t>, who </a:t>
            </a:r>
            <a:r>
              <a:rPr lang="en-GB" sz="1300" b="1" i="0" u="none" strike="noStrike" dirty="0">
                <a:solidFill>
                  <a:srgbClr val="000000"/>
                </a:solidFill>
                <a:highlight>
                  <a:srgbClr val="000000">
                    <a:alpha val="0"/>
                  </a:srgbClr>
                </a:highlight>
                <a:latin typeface="Bookman Old Style"/>
              </a:rPr>
              <a:t>rejected it </a:t>
            </a:r>
            <a:r>
              <a:rPr lang="en-GB" sz="1300" b="0" i="0" u="none" strike="noStrike" dirty="0">
                <a:solidFill>
                  <a:srgbClr val="000000"/>
                </a:solidFill>
                <a:highlight>
                  <a:srgbClr val="000000">
                    <a:alpha val="0"/>
                  </a:srgbClr>
                </a:highlight>
                <a:latin typeface="Bookman Old Style"/>
              </a:rPr>
              <a:t>because he did not want to become reliant on the all-German parliament.</a:t>
            </a:r>
          </a:p>
          <a:p>
            <a:pPr rtl="0">
              <a:spcBef>
                <a:spcPts val="600"/>
              </a:spcBef>
            </a:pPr>
            <a:r>
              <a:rPr lang="en-GB" sz="1300" b="0" i="0" u="none" strike="noStrike" dirty="0">
                <a:solidFill>
                  <a:srgbClr val="000000"/>
                </a:solidFill>
                <a:highlight>
                  <a:srgbClr val="000000">
                    <a:alpha val="0"/>
                  </a:srgbClr>
                </a:highlight>
                <a:latin typeface="Bookman Old Style"/>
              </a:rPr>
              <a:t>This event marked a turning point for the Frankfurt Parliament, as individual deputies started resigning, it was</a:t>
            </a:r>
            <a:r>
              <a:rPr lang="cs-CZ" sz="1300" b="0" i="0" u="none" strike="noStrike" dirty="0">
                <a:solidFill>
                  <a:srgbClr val="000000"/>
                </a:solidFill>
                <a:highlight>
                  <a:srgbClr val="000000">
                    <a:alpha val="0"/>
                  </a:srgbClr>
                </a:highlight>
                <a:latin typeface="Bookman Old Style"/>
              </a:rPr>
              <a:t> </a:t>
            </a:r>
            <a:r>
              <a:rPr lang="cs-CZ" sz="1300" b="0" i="0" u="none" strike="noStrike" dirty="0" err="1">
                <a:solidFill>
                  <a:srgbClr val="000000"/>
                </a:solidFill>
                <a:highlight>
                  <a:srgbClr val="000000">
                    <a:alpha val="0"/>
                  </a:srgbClr>
                </a:highlight>
                <a:latin typeface="Bookman Old Style"/>
              </a:rPr>
              <a:t>then</a:t>
            </a:r>
            <a:r>
              <a:rPr lang="en-GB" sz="1300" b="0" i="0" u="none" strike="noStrike" dirty="0">
                <a:solidFill>
                  <a:srgbClr val="000000"/>
                </a:solidFill>
                <a:highlight>
                  <a:srgbClr val="000000">
                    <a:alpha val="0"/>
                  </a:srgbClr>
                </a:highlight>
                <a:latin typeface="Bookman Old Style"/>
              </a:rPr>
              <a:t> moved to Stuttgart where it was later </a:t>
            </a:r>
            <a:r>
              <a:rPr lang="en-GB" sz="1300" b="1" i="0" u="none" strike="noStrike" dirty="0">
                <a:solidFill>
                  <a:srgbClr val="000000"/>
                </a:solidFill>
                <a:highlight>
                  <a:srgbClr val="000000">
                    <a:alpha val="0"/>
                  </a:srgbClr>
                </a:highlight>
                <a:latin typeface="Bookman Old Style"/>
              </a:rPr>
              <a:t>dissolved</a:t>
            </a:r>
            <a:r>
              <a:rPr lang="en-GB" sz="1300" b="0" i="0" u="none" strike="noStrike" dirty="0">
                <a:solidFill>
                  <a:srgbClr val="000000"/>
                </a:solidFill>
                <a:highlight>
                  <a:srgbClr val="000000">
                    <a:alpha val="0"/>
                  </a:srgbClr>
                </a:highlight>
                <a:latin typeface="Bookman Old Style"/>
              </a:rPr>
              <a:t> in June 1849. </a:t>
            </a:r>
          </a:p>
          <a:p>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10671828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024" y="1383957"/>
            <a:ext cx="7559999" cy="962613"/>
          </a:xfrm>
        </p:spPr>
        <p:txBody>
          <a:bodyPr>
            <a:noAutofit/>
          </a:bodyPr>
          <a:lstStyle/>
          <a:p>
            <a:pPr algn="ctr" rtl="0"/>
            <a:r>
              <a:rPr lang="en-GB" sz="2400" b="1" i="0" u="none" strike="noStrike" dirty="0">
                <a:highlight>
                  <a:srgbClr val="000000">
                    <a:alpha val="0"/>
                  </a:srgbClr>
                </a:highlight>
                <a:latin typeface="Arial"/>
              </a:rPr>
              <a:t>The Road to German Unity (1850–1871) </a:t>
            </a:r>
          </a:p>
        </p:txBody>
      </p:sp>
      <p:sp>
        <p:nvSpPr>
          <p:cNvPr id="3" name="Zástupný symbol pro obsah 2"/>
          <p:cNvSpPr>
            <a:spLocks noGrp="1"/>
          </p:cNvSpPr>
          <p:nvPr>
            <p:ph idx="1"/>
          </p:nvPr>
        </p:nvSpPr>
        <p:spPr>
          <a:xfrm>
            <a:off x="249963" y="2219302"/>
            <a:ext cx="8638664" cy="4780822"/>
          </a:xfrm>
        </p:spPr>
        <p:txBody>
          <a:bodyPr>
            <a:noAutofit/>
          </a:bodyPr>
          <a:lstStyle/>
          <a:p>
            <a:pPr rtl="0">
              <a:spcBef>
                <a:spcPts val="600"/>
              </a:spcBef>
            </a:pPr>
            <a:r>
              <a:rPr lang="en-GB" sz="1300" b="0" i="0" u="none" strike="noStrike" dirty="0">
                <a:solidFill>
                  <a:srgbClr val="000000"/>
                </a:solidFill>
                <a:highlight>
                  <a:srgbClr val="000000">
                    <a:alpha val="0"/>
                  </a:srgbClr>
                </a:highlight>
                <a:latin typeface="Bookman Old Style"/>
              </a:rPr>
              <a:t>After 1849, </a:t>
            </a:r>
            <a:r>
              <a:rPr lang="en-GB" sz="1300" b="1" i="0" u="none" strike="noStrike" dirty="0">
                <a:solidFill>
                  <a:srgbClr val="000000"/>
                </a:solidFill>
                <a:highlight>
                  <a:srgbClr val="000000">
                    <a:alpha val="0"/>
                  </a:srgbClr>
                </a:highlight>
                <a:latin typeface="Bookman Old Style"/>
              </a:rPr>
              <a:t>Prussia</a:t>
            </a:r>
            <a:r>
              <a:rPr lang="en-GB" sz="1300" b="0" i="0" u="none" strike="noStrike" dirty="0">
                <a:solidFill>
                  <a:srgbClr val="000000"/>
                </a:solidFill>
                <a:highlight>
                  <a:srgbClr val="000000">
                    <a:alpha val="0"/>
                  </a:srgbClr>
                </a:highlight>
                <a:latin typeface="Bookman Old Style"/>
              </a:rPr>
              <a:t> – the largest, politically and economically strongest state within the lesser German Confederation (excluding Austria and the Czech lands) – began to assert itself as the main actor in Germany's future unification</a:t>
            </a:r>
            <a:endParaRPr lang="cs-CZ" sz="1300" b="1" dirty="0">
              <a:solidFill>
                <a:schemeClr val="tx1"/>
              </a:solidFill>
              <a:latin typeface="Bookman Old Style" panose="02050604050505020204" pitchFamily="18" charset="0"/>
            </a:endParaRPr>
          </a:p>
          <a:p>
            <a:pPr rtl="0">
              <a:spcBef>
                <a:spcPts val="600"/>
              </a:spcBef>
            </a:pPr>
            <a:r>
              <a:rPr lang="en-GB" sz="1300" b="0" i="0" u="none" strike="noStrike" dirty="0">
                <a:solidFill>
                  <a:srgbClr val="000000"/>
                </a:solidFill>
                <a:highlight>
                  <a:srgbClr val="000000">
                    <a:alpha val="0"/>
                  </a:srgbClr>
                </a:highlight>
                <a:latin typeface="Bookman Old Style"/>
              </a:rPr>
              <a:t>These ambitions of Prussia could be seen in the intervention in Hesse in 1850, which encountered resistance from the Austrian monarchy as the most important entity within the German Confederation. The threat of conflict between Prussia and Austria was averted by Russia in November 1850 with the so-called </a:t>
            </a:r>
            <a:r>
              <a:rPr lang="en-GB" sz="1300" b="1" i="0" u="none" strike="noStrike" dirty="0">
                <a:solidFill>
                  <a:srgbClr val="000000"/>
                </a:solidFill>
                <a:highlight>
                  <a:srgbClr val="000000">
                    <a:alpha val="0"/>
                  </a:srgbClr>
                </a:highlight>
                <a:latin typeface="Bookman Old Style"/>
              </a:rPr>
              <a:t>Peace of Olomouc</a:t>
            </a:r>
            <a:r>
              <a:rPr lang="en-GB" sz="1300" b="0" i="0" u="none" strike="noStrike" dirty="0">
                <a:solidFill>
                  <a:srgbClr val="000000"/>
                </a:solidFill>
                <a:highlight>
                  <a:srgbClr val="000000">
                    <a:alpha val="0"/>
                  </a:srgbClr>
                </a:highlight>
                <a:latin typeface="Bookman Old Style"/>
              </a:rPr>
              <a:t>, on the basis of which </a:t>
            </a:r>
            <a:r>
              <a:rPr lang="en-GB" sz="1300" b="1" i="0" u="none" strike="noStrike" dirty="0">
                <a:solidFill>
                  <a:srgbClr val="000000"/>
                </a:solidFill>
                <a:highlight>
                  <a:srgbClr val="000000">
                    <a:alpha val="0"/>
                  </a:srgbClr>
                </a:highlight>
                <a:latin typeface="Bookman Old Style"/>
              </a:rPr>
              <a:t>Prussia recognised Austrian hegemony in the German Confederation</a:t>
            </a:r>
          </a:p>
          <a:p>
            <a:pPr rtl="0">
              <a:spcBef>
                <a:spcPts val="600"/>
              </a:spcBef>
            </a:pPr>
            <a:r>
              <a:rPr lang="en-GB" sz="1300" b="0" i="0" u="none" strike="noStrike" dirty="0">
                <a:solidFill>
                  <a:srgbClr val="000000"/>
                </a:solidFill>
                <a:highlight>
                  <a:srgbClr val="000000">
                    <a:alpha val="0"/>
                  </a:srgbClr>
                </a:highlight>
                <a:latin typeface="Bookman Old Style"/>
              </a:rPr>
              <a:t>However, this proved to be merely </a:t>
            </a:r>
            <a:r>
              <a:rPr lang="en-GB" sz="1300" b="1" i="0" u="none" strike="noStrike" dirty="0">
                <a:solidFill>
                  <a:srgbClr val="000000"/>
                </a:solidFill>
                <a:highlight>
                  <a:srgbClr val="000000">
                    <a:alpha val="0"/>
                  </a:srgbClr>
                </a:highlight>
                <a:latin typeface="Bookman Old Style"/>
              </a:rPr>
              <a:t>temporary</a:t>
            </a:r>
            <a:r>
              <a:rPr lang="en-GB" sz="1300" b="0" i="0" u="none" strike="noStrike" dirty="0">
                <a:solidFill>
                  <a:srgbClr val="000000"/>
                </a:solidFill>
                <a:highlight>
                  <a:srgbClr val="000000">
                    <a:alpha val="0"/>
                  </a:srgbClr>
                </a:highlight>
                <a:latin typeface="Bookman Old Style"/>
              </a:rPr>
              <a:t> and the dispute between Austria, which intended to keep the German Confederation as a free federation of states under its sole influence, and Prussia, which, on the contrary, openly sought to create a united German state under its own rule, resumed ten years later  </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23005865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83957"/>
            <a:ext cx="7559999" cy="962613"/>
          </a:xfrm>
        </p:spPr>
        <p:txBody>
          <a:bodyPr>
            <a:noAutofit/>
          </a:bodyPr>
          <a:lstStyle/>
          <a:p>
            <a:pPr algn="ctr" rtl="0"/>
            <a:r>
              <a:rPr lang="en-GB" sz="2400" b="1" i="0" u="none" strike="noStrike" dirty="0">
                <a:highlight>
                  <a:srgbClr val="000000">
                    <a:alpha val="0"/>
                  </a:srgbClr>
                </a:highlight>
                <a:latin typeface="Arial"/>
              </a:rPr>
              <a:t>The Road to German Unity (1850–1871) </a:t>
            </a:r>
          </a:p>
        </p:txBody>
      </p:sp>
      <p:sp>
        <p:nvSpPr>
          <p:cNvPr id="3" name="Zástupný symbol pro obsah 2"/>
          <p:cNvSpPr>
            <a:spLocks noGrp="1"/>
          </p:cNvSpPr>
          <p:nvPr>
            <p:ph idx="1"/>
          </p:nvPr>
        </p:nvSpPr>
        <p:spPr>
          <a:xfrm>
            <a:off x="249963" y="1974205"/>
            <a:ext cx="8638664" cy="4780822"/>
          </a:xfrm>
        </p:spPr>
        <p:txBody>
          <a:bodyPr>
            <a:noAutofit/>
          </a:bodyPr>
          <a:lstStyle/>
          <a:p>
            <a:pPr rtl="0">
              <a:spcBef>
                <a:spcPts val="600"/>
              </a:spcBef>
            </a:pPr>
            <a:r>
              <a:rPr lang="en-GB" sz="1300" b="0" i="0" u="none" strike="noStrike" dirty="0" smtClean="0">
                <a:solidFill>
                  <a:srgbClr val="000000"/>
                </a:solidFill>
                <a:highlight>
                  <a:srgbClr val="000000">
                    <a:alpha val="0"/>
                  </a:srgbClr>
                </a:highlight>
                <a:latin typeface="Bookman Old Style"/>
              </a:rPr>
              <a:t>In </a:t>
            </a:r>
            <a:r>
              <a:rPr lang="en-GB" sz="1300" b="1" i="0" u="none" strike="noStrike" dirty="0">
                <a:solidFill>
                  <a:srgbClr val="000000"/>
                </a:solidFill>
                <a:highlight>
                  <a:srgbClr val="000000">
                    <a:alpha val="0"/>
                  </a:srgbClr>
                </a:highlight>
                <a:latin typeface="Bookman Old Style"/>
              </a:rPr>
              <a:t>1862</a:t>
            </a:r>
            <a:r>
              <a:rPr lang="en-GB" sz="1300" b="0" i="0" u="none" strike="noStrike" dirty="0">
                <a:solidFill>
                  <a:srgbClr val="000000"/>
                </a:solidFill>
                <a:highlight>
                  <a:srgbClr val="000000">
                    <a:alpha val="0"/>
                  </a:srgbClr>
                </a:highlight>
                <a:latin typeface="Bookman Old Style"/>
              </a:rPr>
              <a:t>, the skilful politician </a:t>
            </a:r>
            <a:r>
              <a:rPr lang="en-GB" sz="1300" b="1" i="0" u="none" strike="noStrike" dirty="0">
                <a:solidFill>
                  <a:srgbClr val="000000"/>
                </a:solidFill>
                <a:highlight>
                  <a:srgbClr val="000000">
                    <a:alpha val="0"/>
                  </a:srgbClr>
                </a:highlight>
                <a:latin typeface="Bookman Old Style"/>
              </a:rPr>
              <a:t>Otto von Bismarck</a:t>
            </a:r>
            <a:r>
              <a:rPr lang="en-GB" sz="1300" b="0" i="0" u="none" strike="noStrike" dirty="0">
                <a:solidFill>
                  <a:srgbClr val="000000"/>
                </a:solidFill>
                <a:highlight>
                  <a:srgbClr val="000000">
                    <a:alpha val="0"/>
                  </a:srgbClr>
                </a:highlight>
                <a:latin typeface="Bookman Old Style"/>
              </a:rPr>
              <a:t> became Prussia's Minister-President, promoting the concept of unifying Germany with </a:t>
            </a:r>
            <a:r>
              <a:rPr lang="en-GB" sz="1300" b="1" i="0" u="none" strike="noStrike" dirty="0">
                <a:solidFill>
                  <a:srgbClr val="000000"/>
                </a:solidFill>
                <a:highlight>
                  <a:srgbClr val="000000">
                    <a:alpha val="0"/>
                  </a:srgbClr>
                </a:highlight>
                <a:latin typeface="Bookman Old Style"/>
              </a:rPr>
              <a:t>"blood and iron"</a:t>
            </a:r>
            <a:r>
              <a:rPr lang="en-GB" sz="1300" b="0" i="0" u="none" strike="noStrike" dirty="0">
                <a:solidFill>
                  <a:srgbClr val="000000"/>
                </a:solidFill>
                <a:highlight>
                  <a:srgbClr val="000000">
                    <a:alpha val="0"/>
                  </a:srgbClr>
                </a:highlight>
                <a:latin typeface="Bookman Old Style"/>
              </a:rPr>
              <a:t> </a:t>
            </a:r>
          </a:p>
          <a:p>
            <a:pPr rtl="0">
              <a:spcBef>
                <a:spcPts val="600"/>
              </a:spcBef>
            </a:pPr>
            <a:r>
              <a:rPr lang="en-GB" sz="1300" b="0" i="0" u="none" strike="noStrike" dirty="0">
                <a:solidFill>
                  <a:srgbClr val="000000"/>
                </a:solidFill>
                <a:highlight>
                  <a:srgbClr val="000000">
                    <a:alpha val="0"/>
                  </a:srgbClr>
                </a:highlight>
                <a:latin typeface="Bookman Old Style"/>
              </a:rPr>
              <a:t>In 1864, the </a:t>
            </a:r>
            <a:r>
              <a:rPr lang="en-GB" sz="1300" b="1" i="0" u="none" strike="noStrike" dirty="0">
                <a:solidFill>
                  <a:srgbClr val="000000"/>
                </a:solidFill>
                <a:highlight>
                  <a:srgbClr val="000000">
                    <a:alpha val="0"/>
                  </a:srgbClr>
                </a:highlight>
                <a:latin typeface="Bookman Old Style"/>
              </a:rPr>
              <a:t>Second Schleswig War</a:t>
            </a:r>
            <a:r>
              <a:rPr lang="cs-CZ" sz="1300" b="1" i="0" u="none" strike="noStrike" dirty="0">
                <a:solidFill>
                  <a:srgbClr val="000000"/>
                </a:solidFill>
                <a:highlight>
                  <a:srgbClr val="000000">
                    <a:alpha val="0"/>
                  </a:srgbClr>
                </a:highlight>
                <a:latin typeface="Bookman Old Style"/>
              </a:rPr>
              <a:t> </a:t>
            </a:r>
            <a:r>
              <a:rPr lang="cs-CZ" sz="1300" i="0" u="none" strike="noStrike" dirty="0" err="1">
                <a:solidFill>
                  <a:srgbClr val="000000"/>
                </a:solidFill>
                <a:highlight>
                  <a:srgbClr val="000000">
                    <a:alpha val="0"/>
                  </a:srgbClr>
                </a:highlight>
                <a:latin typeface="Bookman Old Style"/>
              </a:rPr>
              <a:t>broke</a:t>
            </a:r>
            <a:r>
              <a:rPr lang="cs-CZ" sz="1300" i="0" u="none" strike="noStrike" dirty="0">
                <a:solidFill>
                  <a:srgbClr val="000000"/>
                </a:solidFill>
                <a:highlight>
                  <a:srgbClr val="000000">
                    <a:alpha val="0"/>
                  </a:srgbClr>
                </a:highlight>
                <a:latin typeface="Bookman Old Style"/>
              </a:rPr>
              <a:t> out,</a:t>
            </a:r>
            <a:r>
              <a:rPr lang="cs-CZ" sz="1300" b="1" dirty="0">
                <a:solidFill>
                  <a:srgbClr val="000000"/>
                </a:solidFill>
                <a:highlight>
                  <a:srgbClr val="000000">
                    <a:alpha val="0"/>
                  </a:srgbClr>
                </a:highlight>
                <a:latin typeface="Bookman Old Style"/>
              </a:rPr>
              <a:t> </a:t>
            </a:r>
            <a:r>
              <a:rPr lang="cs-CZ" sz="1300" dirty="0" err="1">
                <a:solidFill>
                  <a:srgbClr val="000000"/>
                </a:solidFill>
                <a:highlight>
                  <a:srgbClr val="000000">
                    <a:alpha val="0"/>
                  </a:srgbClr>
                </a:highlight>
                <a:latin typeface="Bookman Old Style"/>
              </a:rPr>
              <a:t>with</a:t>
            </a:r>
            <a:r>
              <a:rPr lang="en-GB" sz="1300" b="0" i="0" u="none" strike="noStrike" dirty="0">
                <a:solidFill>
                  <a:srgbClr val="000000"/>
                </a:solidFill>
                <a:highlight>
                  <a:srgbClr val="000000">
                    <a:alpha val="0"/>
                  </a:srgbClr>
                </a:highlight>
                <a:latin typeface="Bookman Old Style"/>
              </a:rPr>
              <a:t> Austria and Prussia on one side and Denmark on the other</a:t>
            </a:r>
            <a:r>
              <a:rPr lang="cs-CZ" sz="1300" b="0" i="0" u="none" strike="noStrike" dirty="0">
                <a:solidFill>
                  <a:srgbClr val="000000"/>
                </a:solidFill>
                <a:highlight>
                  <a:srgbClr val="000000">
                    <a:alpha val="0"/>
                  </a:srgbClr>
                </a:highlight>
                <a:latin typeface="Bookman Old Style"/>
              </a:rPr>
              <a:t>,</a:t>
            </a:r>
            <a:r>
              <a:rPr lang="en-GB" sz="1300" b="0" i="0" u="none" strike="noStrike" dirty="0">
                <a:solidFill>
                  <a:srgbClr val="000000"/>
                </a:solidFill>
                <a:highlight>
                  <a:srgbClr val="000000">
                    <a:alpha val="0"/>
                  </a:srgbClr>
                </a:highlight>
                <a:latin typeface="Bookman Old Style"/>
              </a:rPr>
              <a:t> over the disputed territory of </a:t>
            </a:r>
            <a:r>
              <a:rPr lang="en-GB" sz="1300" b="1" i="0" u="none" strike="noStrike" dirty="0">
                <a:solidFill>
                  <a:srgbClr val="000000"/>
                </a:solidFill>
                <a:highlight>
                  <a:srgbClr val="000000">
                    <a:alpha val="0"/>
                  </a:srgbClr>
                </a:highlight>
                <a:latin typeface="Bookman Old Style"/>
              </a:rPr>
              <a:t>Schleswig and Holstein</a:t>
            </a:r>
            <a:r>
              <a:rPr lang="en-GB" sz="1300" b="0" i="0" u="none" strike="noStrike" dirty="0">
                <a:solidFill>
                  <a:srgbClr val="000000"/>
                </a:solidFill>
                <a:highlight>
                  <a:srgbClr val="000000">
                    <a:alpha val="0"/>
                  </a:srgbClr>
                </a:highlight>
                <a:latin typeface="Bookman Old Style"/>
              </a:rPr>
              <a:t>, which Denmark had annexed shortly before (1863) despite the opposition of the </a:t>
            </a:r>
            <a:r>
              <a:rPr lang="en-GB" sz="1300" b="1" i="0" u="none" strike="noStrike" dirty="0">
                <a:solidFill>
                  <a:srgbClr val="000000"/>
                </a:solidFill>
                <a:highlight>
                  <a:srgbClr val="000000">
                    <a:alpha val="0"/>
                  </a:srgbClr>
                </a:highlight>
                <a:latin typeface="Bookman Old Style"/>
              </a:rPr>
              <a:t>German Confederation</a:t>
            </a:r>
            <a:r>
              <a:rPr lang="en-GB" sz="1300" b="0" i="0" u="none" strike="noStrike" dirty="0">
                <a:solidFill>
                  <a:srgbClr val="000000"/>
                </a:solidFill>
                <a:highlight>
                  <a:srgbClr val="000000">
                    <a:alpha val="0"/>
                  </a:srgbClr>
                </a:highlight>
                <a:latin typeface="Bookman Old Style"/>
              </a:rPr>
              <a:t> </a:t>
            </a:r>
          </a:p>
          <a:p>
            <a:pPr rtl="0">
              <a:spcBef>
                <a:spcPts val="600"/>
              </a:spcBef>
            </a:pPr>
            <a:r>
              <a:rPr lang="en-GB" sz="1300" b="0" i="0" u="none" strike="noStrike" dirty="0">
                <a:solidFill>
                  <a:srgbClr val="000000"/>
                </a:solidFill>
                <a:highlight>
                  <a:srgbClr val="000000">
                    <a:alpha val="0"/>
                  </a:srgbClr>
                </a:highlight>
                <a:latin typeface="Bookman Old Style"/>
              </a:rPr>
              <a:t>Denmark was defeated and the territory of </a:t>
            </a:r>
            <a:r>
              <a:rPr lang="en-GB" sz="1300" b="1" i="0" u="none" strike="noStrike" dirty="0">
                <a:solidFill>
                  <a:srgbClr val="000000"/>
                </a:solidFill>
                <a:highlight>
                  <a:srgbClr val="000000">
                    <a:alpha val="0"/>
                  </a:srgbClr>
                </a:highlight>
                <a:latin typeface="Bookman Old Style"/>
              </a:rPr>
              <a:t>Schleswig</a:t>
            </a:r>
            <a:r>
              <a:rPr lang="en-GB" sz="1300" b="0" i="0" u="none" strike="noStrike" dirty="0">
                <a:solidFill>
                  <a:srgbClr val="000000"/>
                </a:solidFill>
                <a:highlight>
                  <a:srgbClr val="000000">
                    <a:alpha val="0"/>
                  </a:srgbClr>
                </a:highlight>
                <a:latin typeface="Bookman Old Style"/>
              </a:rPr>
              <a:t> came under the administration of </a:t>
            </a:r>
            <a:r>
              <a:rPr lang="en-GB" sz="1300" b="1" i="0" u="none" strike="noStrike" dirty="0">
                <a:solidFill>
                  <a:srgbClr val="000000"/>
                </a:solidFill>
                <a:highlight>
                  <a:srgbClr val="000000">
                    <a:alpha val="0"/>
                  </a:srgbClr>
                </a:highlight>
                <a:latin typeface="Bookman Old Style"/>
              </a:rPr>
              <a:t>Prussia</a:t>
            </a:r>
            <a:r>
              <a:rPr lang="en-GB" sz="1300" b="0" i="0" u="none" strike="noStrike" dirty="0">
                <a:solidFill>
                  <a:srgbClr val="000000"/>
                </a:solidFill>
                <a:highlight>
                  <a:srgbClr val="000000">
                    <a:alpha val="0"/>
                  </a:srgbClr>
                </a:highlight>
                <a:latin typeface="Bookman Old Style"/>
              </a:rPr>
              <a:t>, while the territory of </a:t>
            </a:r>
            <a:r>
              <a:rPr lang="en-GB" sz="1300" b="1" i="0" u="none" strike="noStrike" dirty="0">
                <a:solidFill>
                  <a:srgbClr val="000000"/>
                </a:solidFill>
                <a:highlight>
                  <a:srgbClr val="000000">
                    <a:alpha val="0"/>
                  </a:srgbClr>
                </a:highlight>
                <a:latin typeface="Bookman Old Style"/>
              </a:rPr>
              <a:t>Holstein</a:t>
            </a:r>
            <a:r>
              <a:rPr lang="en-GB" sz="1300" b="0" i="0" u="none" strike="noStrike" dirty="0">
                <a:solidFill>
                  <a:srgbClr val="000000"/>
                </a:solidFill>
                <a:highlight>
                  <a:srgbClr val="000000">
                    <a:alpha val="0"/>
                  </a:srgbClr>
                </a:highlight>
                <a:latin typeface="Bookman Old Style"/>
              </a:rPr>
              <a:t> was run by </a:t>
            </a:r>
            <a:r>
              <a:rPr lang="en-GB" sz="1300" b="1" i="0" u="none" strike="noStrike" dirty="0">
                <a:solidFill>
                  <a:srgbClr val="000000"/>
                </a:solidFill>
                <a:highlight>
                  <a:srgbClr val="000000">
                    <a:alpha val="0"/>
                  </a:srgbClr>
                </a:highlight>
                <a:latin typeface="Bookman Old Style"/>
              </a:rPr>
              <a:t>Austria</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4098" name="Picture 2" descr="In color | Otto von Bismarck, 1871 - Marina Amaral"/>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48340" y="3714161"/>
            <a:ext cx="3941366" cy="29560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6809066"/>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51005"/>
            <a:ext cx="7559999" cy="995565"/>
          </a:xfrm>
        </p:spPr>
        <p:txBody>
          <a:bodyPr>
            <a:noAutofit/>
          </a:bodyPr>
          <a:lstStyle/>
          <a:p>
            <a:pPr algn="ctr" rtl="0"/>
            <a:r>
              <a:rPr lang="en-GB" sz="2400" b="1" i="0" u="none" strike="noStrike">
                <a:highlight>
                  <a:srgbClr val="000000">
                    <a:alpha val="0"/>
                  </a:srgbClr>
                </a:highlight>
                <a:latin typeface="Arial"/>
              </a:rPr>
              <a:t>Austro-Prussian War – 1866 </a:t>
            </a:r>
          </a:p>
        </p:txBody>
      </p:sp>
      <p:sp>
        <p:nvSpPr>
          <p:cNvPr id="3" name="Zástupný symbol pro obsah 2"/>
          <p:cNvSpPr>
            <a:spLocks noGrp="1"/>
          </p:cNvSpPr>
          <p:nvPr>
            <p:ph idx="1"/>
          </p:nvPr>
        </p:nvSpPr>
        <p:spPr>
          <a:xfrm>
            <a:off x="176803" y="1974204"/>
            <a:ext cx="8638947" cy="4541925"/>
          </a:xfrm>
        </p:spPr>
        <p:txBody>
          <a:bodyPr>
            <a:noAutofit/>
          </a:bodyPr>
          <a:lstStyle/>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Prussia sought to occupy </a:t>
            </a:r>
            <a:r>
              <a:rPr lang="en-GB" sz="1400" b="1" i="0" u="none" strike="noStrike" dirty="0">
                <a:solidFill>
                  <a:srgbClr val="000000"/>
                </a:solidFill>
                <a:highlight>
                  <a:srgbClr val="000000">
                    <a:alpha val="0"/>
                  </a:srgbClr>
                </a:highlight>
                <a:latin typeface="Bookman Old Style"/>
              </a:rPr>
              <a:t>Holstein</a:t>
            </a:r>
            <a:r>
              <a:rPr lang="en-GB" sz="1400" b="0" i="0" u="none" strike="noStrike" dirty="0">
                <a:solidFill>
                  <a:srgbClr val="000000"/>
                </a:solidFill>
                <a:highlight>
                  <a:srgbClr val="000000">
                    <a:alpha val="0"/>
                  </a:srgbClr>
                </a:highlight>
                <a:latin typeface="Bookman Old Style"/>
              </a:rPr>
              <a:t> as well, which Austria eventually </a:t>
            </a:r>
            <a:r>
              <a:rPr lang="en-GB" sz="1400" b="1" i="0" u="none" strike="noStrike" dirty="0">
                <a:solidFill>
                  <a:srgbClr val="000000"/>
                </a:solidFill>
                <a:highlight>
                  <a:srgbClr val="000000">
                    <a:alpha val="0"/>
                  </a:srgbClr>
                </a:highlight>
                <a:latin typeface="Bookman Old Style"/>
              </a:rPr>
              <a:t>evacuated without a fight</a:t>
            </a:r>
            <a:r>
              <a:rPr lang="en-GB" sz="1400" b="0" i="0" u="none" strike="noStrike" dirty="0">
                <a:solidFill>
                  <a:srgbClr val="000000"/>
                </a:solidFill>
                <a:highlight>
                  <a:srgbClr val="000000">
                    <a:alpha val="0"/>
                  </a:srgbClr>
                </a:highlight>
                <a:latin typeface="Bookman Old Style"/>
              </a:rPr>
              <a:t>. Tensions between the two countries began to rise rapidly.  </a:t>
            </a:r>
            <a:endParaRPr lang="cs-CZ" sz="1400" b="1" dirty="0">
              <a:solidFill>
                <a:schemeClr val="tx1"/>
              </a:solidFill>
              <a:latin typeface="Bookman Old Style" panose="02050604050505020204" pitchFamily="18" charset="0"/>
            </a:endParaRP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Prussia took advantage of the </a:t>
            </a:r>
            <a:r>
              <a:rPr lang="en-GB" sz="1400" b="1" i="0" u="none" strike="noStrike" dirty="0">
                <a:solidFill>
                  <a:srgbClr val="000000"/>
                </a:solidFill>
                <a:highlight>
                  <a:srgbClr val="000000">
                    <a:alpha val="0"/>
                  </a:srgbClr>
                </a:highlight>
                <a:latin typeface="Bookman Old Style"/>
              </a:rPr>
              <a:t>favourable international situation</a:t>
            </a:r>
            <a:r>
              <a:rPr lang="en-GB" sz="1400" b="0" i="0" u="none" strike="noStrike" dirty="0">
                <a:solidFill>
                  <a:srgbClr val="000000"/>
                </a:solidFill>
                <a:highlight>
                  <a:srgbClr val="000000">
                    <a:alpha val="0"/>
                  </a:srgbClr>
                </a:highlight>
                <a:latin typeface="Bookman Old Style"/>
              </a:rPr>
              <a:t> and began to </a:t>
            </a:r>
            <a:r>
              <a:rPr lang="en-GB" sz="1400" b="1" i="0" u="none" strike="noStrike" dirty="0">
                <a:solidFill>
                  <a:srgbClr val="000000"/>
                </a:solidFill>
                <a:highlight>
                  <a:srgbClr val="000000">
                    <a:alpha val="0"/>
                  </a:srgbClr>
                </a:highlight>
                <a:latin typeface="Bookman Old Style"/>
              </a:rPr>
              <a:t>further pressure Austria</a:t>
            </a:r>
            <a:r>
              <a:rPr lang="en-GB" sz="1400" b="0" i="0" u="none" strike="noStrike" dirty="0">
                <a:solidFill>
                  <a:srgbClr val="000000"/>
                </a:solidFill>
                <a:highlight>
                  <a:srgbClr val="000000">
                    <a:alpha val="0"/>
                  </a:srgbClr>
                </a:highlight>
                <a:latin typeface="Bookman Old Style"/>
              </a:rPr>
              <a:t> (e.g., accusations of stoking anti-Prussian sentiments in Holstein)</a:t>
            </a:r>
            <a:endParaRPr lang="cs-CZ" sz="1400" b="1" dirty="0">
              <a:solidFill>
                <a:schemeClr val="tx1"/>
              </a:solidFill>
              <a:latin typeface="Bookman Old Style" panose="02050604050505020204" pitchFamily="18" charset="0"/>
            </a:endParaRP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In April 1866, Prussia </a:t>
            </a:r>
            <a:r>
              <a:rPr lang="en-GB" sz="1400" b="1" i="0" u="none" strike="noStrike" dirty="0">
                <a:solidFill>
                  <a:srgbClr val="000000"/>
                </a:solidFill>
                <a:highlight>
                  <a:srgbClr val="000000">
                    <a:alpha val="0"/>
                  </a:srgbClr>
                </a:highlight>
                <a:latin typeface="Bookman Old Style"/>
              </a:rPr>
              <a:t>entered into</a:t>
            </a:r>
            <a:r>
              <a:rPr lang="cs-CZ" sz="1400" b="1"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an alliance with Italy</a:t>
            </a:r>
            <a:r>
              <a:rPr lang="en-GB" sz="1400" b="0" i="0" u="none" strike="noStrike" dirty="0">
                <a:solidFill>
                  <a:srgbClr val="000000"/>
                </a:solidFill>
                <a:highlight>
                  <a:srgbClr val="000000">
                    <a:alpha val="0"/>
                  </a:srgbClr>
                </a:highlight>
                <a:latin typeface="Bookman Old Style"/>
              </a:rPr>
              <a:t>, which sought to annex Veneto, </a:t>
            </a:r>
            <a:r>
              <a:rPr lang="cs-CZ" sz="1400" b="0" i="0" u="none" strike="noStrike" dirty="0" err="1">
                <a:solidFill>
                  <a:srgbClr val="000000"/>
                </a:solidFill>
                <a:highlight>
                  <a:srgbClr val="000000">
                    <a:alpha val="0"/>
                  </a:srgbClr>
                </a:highlight>
                <a:latin typeface="Bookman Old Style"/>
              </a:rPr>
              <a:t>an</a:t>
            </a:r>
            <a:r>
              <a:rPr lang="cs-CZ" sz="1400" b="0" i="0" u="none" strike="noStrike" dirty="0">
                <a:solidFill>
                  <a:srgbClr val="000000"/>
                </a:solidFill>
                <a:highlight>
                  <a:srgbClr val="000000">
                    <a:alpha val="0"/>
                  </a:srgbClr>
                </a:highlight>
                <a:latin typeface="Bookman Old Style"/>
              </a:rPr>
              <a:t> area </a:t>
            </a:r>
            <a:r>
              <a:rPr lang="en-GB" sz="1400" b="0" i="0" u="none" strike="noStrike" dirty="0">
                <a:solidFill>
                  <a:srgbClr val="000000"/>
                </a:solidFill>
                <a:highlight>
                  <a:srgbClr val="000000">
                    <a:alpha val="0"/>
                  </a:srgbClr>
                </a:highlight>
                <a:latin typeface="Bookman Old Style"/>
              </a:rPr>
              <a:t>under Austrian rule.</a:t>
            </a:r>
            <a:endParaRPr lang="cs-CZ" sz="1400" b="1" dirty="0">
              <a:solidFill>
                <a:schemeClr val="tx1"/>
              </a:solidFill>
              <a:latin typeface="Bookman Old Style" panose="02050604050505020204" pitchFamily="18" charset="0"/>
            </a:endParaRP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The situation escalated in June</a:t>
            </a:r>
            <a:r>
              <a:rPr lang="en-GB" sz="1400" b="1" i="0" u="none" strike="noStrike" dirty="0">
                <a:solidFill>
                  <a:srgbClr val="000000"/>
                </a:solidFill>
                <a:highlight>
                  <a:srgbClr val="000000">
                    <a:alpha val="0"/>
                  </a:srgbClr>
                </a:highlight>
                <a:latin typeface="Bookman Old Style"/>
              </a:rPr>
              <a:t> 1866 </a:t>
            </a:r>
            <a:r>
              <a:rPr lang="en-GB" sz="1400" i="0" u="none" strike="noStrike" dirty="0">
                <a:solidFill>
                  <a:srgbClr val="000000"/>
                </a:solidFill>
                <a:highlight>
                  <a:srgbClr val="000000">
                    <a:alpha val="0"/>
                  </a:srgbClr>
                </a:highlight>
                <a:latin typeface="Bookman Old Style"/>
              </a:rPr>
              <a:t>with</a:t>
            </a:r>
            <a:r>
              <a:rPr lang="en-GB" sz="1400" b="1" i="0" u="none" strike="noStrike" dirty="0">
                <a:solidFill>
                  <a:srgbClr val="000000"/>
                </a:solidFill>
                <a:highlight>
                  <a:srgbClr val="000000">
                    <a:alpha val="0"/>
                  </a:srgbClr>
                </a:highlight>
                <a:latin typeface="Bookman Old Style"/>
              </a:rPr>
              <a:t> Prussia </a:t>
            </a:r>
            <a:r>
              <a:rPr lang="en-GB" sz="1400" b="1" i="0" u="none" strike="noStrike" dirty="0" err="1">
                <a:solidFill>
                  <a:srgbClr val="000000"/>
                </a:solidFill>
                <a:highlight>
                  <a:srgbClr val="000000">
                    <a:alpha val="0"/>
                  </a:srgbClr>
                </a:highlight>
                <a:latin typeface="Bookman Old Style"/>
              </a:rPr>
              <a:t>declari</a:t>
            </a:r>
            <a:r>
              <a:rPr lang="cs-CZ" sz="1400" b="1" i="0" u="none" strike="noStrike" dirty="0" err="1">
                <a:solidFill>
                  <a:srgbClr val="000000"/>
                </a:solidFill>
                <a:highlight>
                  <a:srgbClr val="000000">
                    <a:alpha val="0"/>
                  </a:srgbClr>
                </a:highlight>
                <a:latin typeface="Bookman Old Style"/>
              </a:rPr>
              <a:t>ng</a:t>
            </a:r>
            <a:r>
              <a:rPr lang="en-GB" sz="1400" b="1" i="0" u="none" strike="noStrike" dirty="0">
                <a:solidFill>
                  <a:srgbClr val="000000"/>
                </a:solidFill>
                <a:highlight>
                  <a:srgbClr val="000000">
                    <a:alpha val="0"/>
                  </a:srgbClr>
                </a:highlight>
                <a:latin typeface="Bookman Old Style"/>
              </a:rPr>
              <a:t> war against Austria</a:t>
            </a: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The war was swift, with </a:t>
            </a:r>
            <a:r>
              <a:rPr lang="en-GB" sz="1400" b="1" i="0" u="none" strike="noStrike" dirty="0">
                <a:solidFill>
                  <a:srgbClr val="000000"/>
                </a:solidFill>
                <a:highlight>
                  <a:srgbClr val="000000">
                    <a:alpha val="0"/>
                  </a:srgbClr>
                </a:highlight>
                <a:latin typeface="Bookman Old Style"/>
              </a:rPr>
              <a:t>Prussia</a:t>
            </a:r>
            <a:r>
              <a:rPr lang="en-GB" sz="1400" b="0" i="0" u="none" strike="noStrike" dirty="0">
                <a:solidFill>
                  <a:srgbClr val="000000"/>
                </a:solidFill>
                <a:highlight>
                  <a:srgbClr val="000000">
                    <a:alpha val="0"/>
                  </a:srgbClr>
                </a:highlight>
                <a:latin typeface="Bookman Old Style"/>
              </a:rPr>
              <a:t> gaining a </a:t>
            </a:r>
            <a:r>
              <a:rPr lang="en-GB" sz="1400" b="1" i="0" u="none" strike="noStrike" dirty="0">
                <a:solidFill>
                  <a:srgbClr val="000000"/>
                </a:solidFill>
                <a:highlight>
                  <a:srgbClr val="000000">
                    <a:alpha val="0"/>
                  </a:srgbClr>
                </a:highlight>
                <a:latin typeface="Bookman Old Style"/>
              </a:rPr>
              <a:t>clear advantage</a:t>
            </a:r>
            <a:r>
              <a:rPr lang="en-GB" sz="1400" b="0" i="0" u="none" strike="noStrike" dirty="0">
                <a:solidFill>
                  <a:srgbClr val="000000"/>
                </a:solidFill>
                <a:highlight>
                  <a:srgbClr val="000000">
                    <a:alpha val="0"/>
                  </a:srgbClr>
                </a:highlight>
                <a:latin typeface="Bookman Old Style"/>
              </a:rPr>
              <a:t> (the Battles of </a:t>
            </a:r>
            <a:r>
              <a:rPr lang="en-GB" sz="1400" b="0" i="0" u="none" strike="noStrike" dirty="0" err="1">
                <a:solidFill>
                  <a:srgbClr val="000000"/>
                </a:solidFill>
                <a:highlight>
                  <a:srgbClr val="000000">
                    <a:alpha val="0"/>
                  </a:srgbClr>
                </a:highlight>
                <a:latin typeface="Bookman Old Style"/>
              </a:rPr>
              <a:t>Königgrätz</a:t>
            </a:r>
            <a:r>
              <a:rPr lang="en-GB" sz="1400" b="0" i="0" u="none" strike="noStrike" dirty="0">
                <a:solidFill>
                  <a:srgbClr val="000000"/>
                </a:solidFill>
                <a:highlight>
                  <a:srgbClr val="000000">
                    <a:alpha val="0"/>
                  </a:srgbClr>
                </a:highlight>
                <a:latin typeface="Bookman Old Style"/>
              </a:rPr>
              <a:t> and </a:t>
            </a:r>
            <a:r>
              <a:rPr lang="en-GB" sz="1400" b="0" i="0" u="none" strike="noStrike" dirty="0" err="1">
                <a:solidFill>
                  <a:srgbClr val="000000"/>
                </a:solidFill>
                <a:highlight>
                  <a:srgbClr val="000000">
                    <a:alpha val="0"/>
                  </a:srgbClr>
                </a:highlight>
                <a:latin typeface="Bookman Old Style"/>
              </a:rPr>
              <a:t>Tovačov</a:t>
            </a:r>
            <a:r>
              <a:rPr lang="en-GB" sz="1400" b="0" i="0" u="none" strike="noStrike" dirty="0">
                <a:solidFill>
                  <a:srgbClr val="000000"/>
                </a:solidFill>
                <a:highlight>
                  <a:srgbClr val="000000">
                    <a:alpha val="0"/>
                  </a:srgbClr>
                </a:highlight>
                <a:latin typeface="Bookman Old Style"/>
              </a:rPr>
              <a:t>) and its armies advanced on Vienna</a:t>
            </a: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A truce was agreed between the two armies in </a:t>
            </a:r>
            <a:r>
              <a:rPr lang="en-GB" sz="1400" b="1" i="0" u="none" strike="noStrike" dirty="0" err="1">
                <a:solidFill>
                  <a:srgbClr val="000000"/>
                </a:solidFill>
                <a:highlight>
                  <a:srgbClr val="000000">
                    <a:alpha val="0"/>
                  </a:srgbClr>
                </a:highlight>
                <a:latin typeface="Bookman Old Style"/>
              </a:rPr>
              <a:t>Mikulov</a:t>
            </a:r>
            <a:r>
              <a:rPr lang="en-GB" sz="1400" b="0" i="0" u="none" strike="noStrike" dirty="0">
                <a:solidFill>
                  <a:srgbClr val="000000"/>
                </a:solidFill>
                <a:highlight>
                  <a:srgbClr val="000000">
                    <a:alpha val="0"/>
                  </a:srgbClr>
                </a:highlight>
                <a:latin typeface="Bookman Old Style"/>
              </a:rPr>
              <a:t> in South Moravia, and the </a:t>
            </a:r>
            <a:r>
              <a:rPr lang="en-GB" sz="1400" b="1" i="0" u="none" strike="noStrike" dirty="0">
                <a:solidFill>
                  <a:srgbClr val="000000"/>
                </a:solidFill>
                <a:highlight>
                  <a:srgbClr val="000000">
                    <a:alpha val="0"/>
                  </a:srgbClr>
                </a:highlight>
                <a:latin typeface="Bookman Old Style"/>
              </a:rPr>
              <a:t>Peace of Prague</a:t>
            </a:r>
            <a:r>
              <a:rPr lang="en-GB" sz="1400" b="0" i="0" u="none" strike="noStrike" dirty="0">
                <a:solidFill>
                  <a:srgbClr val="000000"/>
                </a:solidFill>
                <a:highlight>
                  <a:srgbClr val="000000">
                    <a:alpha val="0"/>
                  </a:srgbClr>
                </a:highlight>
                <a:latin typeface="Bookman Old Style"/>
              </a:rPr>
              <a:t> was signed in August 1866</a:t>
            </a: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As part of this peace agreement, Austria left the German Confederation and gave up its claims to Holstein</a:t>
            </a:r>
            <a:r>
              <a:rPr lang="cs-CZ" sz="1400" b="0" i="0" u="none" strike="noStrike" dirty="0">
                <a:solidFill>
                  <a:srgbClr val="000000"/>
                </a:solidFill>
                <a:highlight>
                  <a:srgbClr val="000000">
                    <a:alpha val="0"/>
                  </a:srgbClr>
                </a:highlight>
                <a:latin typeface="Bookman Old Style"/>
              </a:rPr>
              <a:t>.</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Prussia</a:t>
            </a:r>
            <a:r>
              <a:rPr lang="en-GB" sz="1400" b="0" i="0" u="none" strike="noStrike" dirty="0">
                <a:solidFill>
                  <a:srgbClr val="000000"/>
                </a:solidFill>
                <a:highlight>
                  <a:srgbClr val="000000">
                    <a:alpha val="0"/>
                  </a:srgbClr>
                </a:highlight>
                <a:latin typeface="Bookman Old Style"/>
              </a:rPr>
              <a:t> then </a:t>
            </a:r>
            <a:r>
              <a:rPr lang="en-GB" sz="1400" b="1" i="0" u="none" strike="noStrike" dirty="0">
                <a:solidFill>
                  <a:srgbClr val="000000"/>
                </a:solidFill>
                <a:highlight>
                  <a:srgbClr val="000000">
                    <a:alpha val="0"/>
                  </a:srgbClr>
                </a:highlight>
                <a:latin typeface="Bookman Old Style"/>
              </a:rPr>
              <a:t>established</a:t>
            </a:r>
            <a:r>
              <a:rPr lang="en-GB" sz="1400" b="0" i="0" u="none" strike="noStrike" dirty="0">
                <a:solidFill>
                  <a:srgbClr val="000000"/>
                </a:solidFill>
                <a:highlight>
                  <a:srgbClr val="000000">
                    <a:alpha val="0"/>
                  </a:srgbClr>
                </a:highlight>
                <a:latin typeface="Bookman Old Style"/>
              </a:rPr>
              <a:t> the </a:t>
            </a:r>
            <a:r>
              <a:rPr lang="en-GB" sz="1400" b="1" i="0" u="none" strike="noStrike" dirty="0">
                <a:solidFill>
                  <a:srgbClr val="000000"/>
                </a:solidFill>
                <a:highlight>
                  <a:srgbClr val="000000">
                    <a:alpha val="0"/>
                  </a:srgbClr>
                </a:highlight>
                <a:latin typeface="Bookman Old Style"/>
              </a:rPr>
              <a:t>North German Confederation</a:t>
            </a:r>
            <a:r>
              <a:rPr lang="en-GB" sz="1400" b="0" i="0" u="none" strike="noStrike" dirty="0">
                <a:solidFill>
                  <a:srgbClr val="000000"/>
                </a:solidFill>
                <a:highlight>
                  <a:srgbClr val="000000">
                    <a:alpha val="0"/>
                  </a:srgbClr>
                </a:highlight>
                <a:latin typeface="Bookman Old Style"/>
              </a:rPr>
              <a:t> under its </a:t>
            </a:r>
            <a:r>
              <a:rPr lang="en-GB" sz="1400" b="1" i="0" u="none" strike="noStrike" dirty="0">
                <a:solidFill>
                  <a:srgbClr val="000000"/>
                </a:solidFill>
                <a:highlight>
                  <a:srgbClr val="000000">
                    <a:alpha val="0"/>
                  </a:srgbClr>
                </a:highlight>
                <a:latin typeface="Bookman Old Style"/>
              </a:rPr>
              <a:t>hegemonic rule</a:t>
            </a:r>
            <a:r>
              <a:rPr lang="en-GB"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replacing</a:t>
            </a:r>
            <a:r>
              <a:rPr lang="cs-CZ" sz="1400" b="0"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the German Confederation </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890096478"/>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34530"/>
            <a:ext cx="7559999" cy="1012040"/>
          </a:xfrm>
        </p:spPr>
        <p:txBody>
          <a:bodyPr>
            <a:noAutofit/>
          </a:bodyPr>
          <a:lstStyle/>
          <a:p>
            <a:pPr algn="ctr" rtl="0"/>
            <a:r>
              <a:rPr lang="en-GB" sz="1900" b="1" i="0" u="none" strike="noStrike">
                <a:highlight>
                  <a:srgbClr val="000000">
                    <a:alpha val="0"/>
                  </a:srgbClr>
                </a:highlight>
                <a:latin typeface="Arial"/>
              </a:rPr>
              <a:t>The Franco-Prussian War and Unification of Germany</a:t>
            </a:r>
          </a:p>
        </p:txBody>
      </p:sp>
      <p:sp>
        <p:nvSpPr>
          <p:cNvPr id="3" name="Zástupný symbol pro obsah 2"/>
          <p:cNvSpPr>
            <a:spLocks noGrp="1"/>
          </p:cNvSpPr>
          <p:nvPr>
            <p:ph idx="1"/>
          </p:nvPr>
        </p:nvSpPr>
        <p:spPr>
          <a:xfrm>
            <a:off x="176803" y="1844793"/>
            <a:ext cx="8638947" cy="4827856"/>
          </a:xfrm>
        </p:spPr>
        <p:txBody>
          <a:bodyPr>
            <a:noAutofit/>
          </a:bodyPr>
          <a:lstStyle/>
          <a:p>
            <a:pPr>
              <a:spcBef>
                <a:spcPts val="600"/>
              </a:spcBef>
            </a:pPr>
            <a:r>
              <a:rPr lang="en-GB" sz="1400" b="0" i="0" u="none" strike="noStrike" dirty="0">
                <a:solidFill>
                  <a:srgbClr val="000000"/>
                </a:solidFill>
                <a:highlight>
                  <a:srgbClr val="000000">
                    <a:alpha val="0"/>
                  </a:srgbClr>
                </a:highlight>
                <a:latin typeface="Bookman Old Style"/>
              </a:rPr>
              <a:t>Its victory against Austria </a:t>
            </a:r>
            <a:r>
              <a:rPr lang="en-GB" sz="1400" b="1" i="0" u="none" strike="noStrike" dirty="0">
                <a:solidFill>
                  <a:srgbClr val="000000"/>
                </a:solidFill>
                <a:highlight>
                  <a:srgbClr val="000000">
                    <a:alpha val="0"/>
                  </a:srgbClr>
                </a:highlight>
                <a:latin typeface="Bookman Old Style"/>
              </a:rPr>
              <a:t>strengthened Prussia's position </a:t>
            </a:r>
            <a:r>
              <a:rPr lang="en-GB" sz="1400" b="0" i="0" u="none" strike="noStrike" dirty="0">
                <a:solidFill>
                  <a:srgbClr val="000000"/>
                </a:solidFill>
                <a:highlight>
                  <a:srgbClr val="000000">
                    <a:alpha val="0"/>
                  </a:srgbClr>
                </a:highlight>
                <a:latin typeface="Bookman Old Style"/>
              </a:rPr>
              <a:t>and opened up a path for it to unite Germany</a:t>
            </a:r>
          </a:p>
          <a:p>
            <a:pPr>
              <a:spcBef>
                <a:spcPts val="600"/>
              </a:spcBef>
            </a:pPr>
            <a:r>
              <a:rPr lang="en-GB" sz="1400" b="0" i="0" u="none" strike="noStrike" dirty="0">
                <a:solidFill>
                  <a:srgbClr val="000000"/>
                </a:solidFill>
                <a:highlight>
                  <a:srgbClr val="000000">
                    <a:alpha val="0"/>
                  </a:srgbClr>
                </a:highlight>
                <a:latin typeface="Bookman Old Style"/>
              </a:rPr>
              <a:t>Prussia's rising influence on the international scene and especially in the German territories </a:t>
            </a:r>
            <a:r>
              <a:rPr lang="en-GB" sz="1400" b="1" i="0" u="none" strike="noStrike" dirty="0">
                <a:solidFill>
                  <a:srgbClr val="000000"/>
                </a:solidFill>
                <a:highlight>
                  <a:srgbClr val="000000">
                    <a:alpha val="0"/>
                  </a:srgbClr>
                </a:highlight>
                <a:latin typeface="Bookman Old Style"/>
              </a:rPr>
              <a:t>displeased the France of Napoleon III</a:t>
            </a:r>
          </a:p>
          <a:p>
            <a:pPr>
              <a:spcBef>
                <a:spcPts val="600"/>
              </a:spcBef>
            </a:pPr>
            <a:r>
              <a:rPr lang="en-GB" sz="1400" b="0" i="0" u="none" strike="noStrike" dirty="0">
                <a:solidFill>
                  <a:srgbClr val="000000"/>
                </a:solidFill>
                <a:highlight>
                  <a:srgbClr val="000000">
                    <a:alpha val="0"/>
                  </a:srgbClr>
                </a:highlight>
                <a:latin typeface="Bookman Old Style"/>
              </a:rPr>
              <a:t>It began to try and isolate Prussia through attempts to establish alliances with Austria and Italy</a:t>
            </a:r>
          </a:p>
          <a:p>
            <a:pPr>
              <a:spcBef>
                <a:spcPts val="600"/>
              </a:spcBef>
            </a:pPr>
            <a:r>
              <a:rPr lang="en-GB" sz="1400" b="0" i="0" u="none" strike="noStrike" dirty="0">
                <a:solidFill>
                  <a:srgbClr val="000000"/>
                </a:solidFill>
                <a:highlight>
                  <a:srgbClr val="000000">
                    <a:alpha val="0"/>
                  </a:srgbClr>
                </a:highlight>
                <a:latin typeface="Bookman Old Style"/>
              </a:rPr>
              <a:t>A direct </a:t>
            </a:r>
            <a:r>
              <a:rPr lang="en-GB" sz="1400" b="1" i="0" u="none" strike="noStrike" dirty="0">
                <a:solidFill>
                  <a:srgbClr val="000000"/>
                </a:solidFill>
                <a:highlight>
                  <a:srgbClr val="000000">
                    <a:alpha val="0"/>
                  </a:srgbClr>
                </a:highlight>
                <a:latin typeface="Bookman Old Style"/>
              </a:rPr>
              <a:t>conflict</a:t>
            </a:r>
            <a:r>
              <a:rPr lang="en-GB" sz="1400" b="0" i="0" u="none" strike="noStrike" dirty="0">
                <a:solidFill>
                  <a:srgbClr val="000000"/>
                </a:solidFill>
                <a:highlight>
                  <a:srgbClr val="000000">
                    <a:alpha val="0"/>
                  </a:srgbClr>
                </a:highlight>
                <a:latin typeface="Bookman Old Style"/>
              </a:rPr>
              <a:t> between </a:t>
            </a:r>
            <a:r>
              <a:rPr lang="en-GB" sz="1400" b="1" i="0" u="none" strike="noStrike" dirty="0">
                <a:solidFill>
                  <a:srgbClr val="000000"/>
                </a:solidFill>
                <a:highlight>
                  <a:srgbClr val="000000">
                    <a:alpha val="0"/>
                  </a:srgbClr>
                </a:highlight>
                <a:latin typeface="Bookman Old Style"/>
              </a:rPr>
              <a:t>France and Prussia</a:t>
            </a:r>
            <a:r>
              <a:rPr lang="en-GB" sz="1400" b="0" i="0" u="none" strike="noStrike" dirty="0">
                <a:solidFill>
                  <a:srgbClr val="000000"/>
                </a:solidFill>
                <a:highlight>
                  <a:srgbClr val="000000">
                    <a:alpha val="0"/>
                  </a:srgbClr>
                </a:highlight>
                <a:latin typeface="Bookman Old Style"/>
              </a:rPr>
              <a:t> flared up over the </a:t>
            </a:r>
            <a:r>
              <a:rPr lang="en-GB" sz="1400" b="1" i="0" u="none" strike="noStrike" dirty="0">
                <a:solidFill>
                  <a:srgbClr val="000000"/>
                </a:solidFill>
                <a:highlight>
                  <a:srgbClr val="000000">
                    <a:alpha val="0"/>
                  </a:srgbClr>
                </a:highlight>
                <a:latin typeface="Bookman Old Style"/>
              </a:rPr>
              <a:t>issue</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of</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filling the open Spanish throne</a:t>
            </a:r>
            <a:r>
              <a:rPr lang="en-GB" sz="1400" b="0" i="0" u="none" strike="noStrike" dirty="0">
                <a:solidFill>
                  <a:srgbClr val="000000"/>
                </a:solidFill>
                <a:highlight>
                  <a:srgbClr val="000000">
                    <a:alpha val="0"/>
                  </a:srgbClr>
                </a:highlight>
                <a:latin typeface="Bookman Old Style"/>
              </a:rPr>
              <a:t> in 1868 (forced resignation of Queen Isabella II)</a:t>
            </a:r>
          </a:p>
          <a:p>
            <a:pPr>
              <a:spcBef>
                <a:spcPts val="600"/>
              </a:spcBef>
            </a:pPr>
            <a:r>
              <a:rPr lang="en-GB" sz="1400" b="0" i="0" u="none" strike="noStrike" dirty="0">
                <a:solidFill>
                  <a:srgbClr val="000000"/>
                </a:solidFill>
                <a:highlight>
                  <a:srgbClr val="000000">
                    <a:alpha val="0"/>
                  </a:srgbClr>
                </a:highlight>
                <a:latin typeface="Bookman Old Style"/>
              </a:rPr>
              <a:t>France supported the candidacy of Prince Ferdinand of Portugal, while Prussia – Otto von Bismarck – secretly backed the candidacy of Prince </a:t>
            </a:r>
            <a:r>
              <a:rPr lang="en-GB" sz="1400" b="1" i="0" u="none" strike="noStrike" dirty="0">
                <a:solidFill>
                  <a:srgbClr val="000000"/>
                </a:solidFill>
                <a:highlight>
                  <a:srgbClr val="000000">
                    <a:alpha val="0"/>
                  </a:srgbClr>
                </a:highlight>
                <a:latin typeface="Bookman Old Style"/>
              </a:rPr>
              <a:t>Leopold, Prince of Hohenzollern</a:t>
            </a:r>
            <a:endParaRPr lang="cs-CZ" sz="1400" b="1" dirty="0">
              <a:solidFill>
                <a:schemeClr val="tx1"/>
              </a:solidFill>
              <a:latin typeface="Bookman Old Style" panose="02050604050505020204" pitchFamily="18" charset="0"/>
            </a:endParaRPr>
          </a:p>
          <a:p>
            <a:pPr>
              <a:spcBef>
                <a:spcPts val="600"/>
              </a:spcBef>
            </a:pPr>
            <a:r>
              <a:rPr lang="en-GB" sz="1400" b="0" i="0" u="none" strike="noStrike" dirty="0">
                <a:solidFill>
                  <a:srgbClr val="000000"/>
                </a:solidFill>
                <a:highlight>
                  <a:srgbClr val="000000">
                    <a:alpha val="0"/>
                  </a:srgbClr>
                </a:highlight>
                <a:latin typeface="Bookman Old Style"/>
              </a:rPr>
              <a:t>However, information about Prince Leopold's secret candidacy reached the public and caused </a:t>
            </a:r>
            <a:r>
              <a:rPr lang="en-GB" sz="1400" b="1" i="0" u="none" strike="noStrike" dirty="0">
                <a:solidFill>
                  <a:srgbClr val="000000"/>
                </a:solidFill>
                <a:highlight>
                  <a:srgbClr val="000000">
                    <a:alpha val="0"/>
                  </a:srgbClr>
                </a:highlight>
                <a:latin typeface="Bookman Old Style"/>
              </a:rPr>
              <a:t>tensions between France and Prussia</a:t>
            </a:r>
            <a:r>
              <a:rPr lang="en-GB" sz="1400" b="0" i="0" u="none" strike="noStrike" dirty="0">
                <a:solidFill>
                  <a:srgbClr val="000000"/>
                </a:solidFill>
                <a:highlight>
                  <a:srgbClr val="000000">
                    <a:alpha val="0"/>
                  </a:srgbClr>
                </a:highlight>
                <a:latin typeface="Bookman Old Style"/>
              </a:rPr>
              <a:t>. France demanded that the Hohenzollerns make a public commitment never to run for the Spanish throne again</a:t>
            </a:r>
          </a:p>
          <a:p>
            <a:pPr>
              <a:spcBef>
                <a:spcPts val="600"/>
              </a:spcBef>
            </a:pPr>
            <a:r>
              <a:rPr lang="en-GB" sz="1400" b="0" i="0" u="none" strike="noStrike" dirty="0">
                <a:solidFill>
                  <a:srgbClr val="000000"/>
                </a:solidFill>
                <a:highlight>
                  <a:srgbClr val="000000">
                    <a:alpha val="0"/>
                  </a:srgbClr>
                </a:highlight>
                <a:latin typeface="Bookman Old Style"/>
              </a:rPr>
              <a:t>This request was passed on to King </a:t>
            </a:r>
            <a:r>
              <a:rPr lang="en-GB" sz="1400" b="1" i="0" u="none" strike="noStrike" dirty="0">
                <a:solidFill>
                  <a:srgbClr val="000000"/>
                </a:solidFill>
                <a:highlight>
                  <a:srgbClr val="000000">
                    <a:alpha val="0"/>
                  </a:srgbClr>
                </a:highlight>
                <a:latin typeface="Bookman Old Style"/>
              </a:rPr>
              <a:t>William I</a:t>
            </a:r>
            <a:r>
              <a:rPr lang="en-GB" sz="1400" b="0" i="0" u="none" strike="noStrike" dirty="0">
                <a:solidFill>
                  <a:srgbClr val="000000"/>
                </a:solidFill>
                <a:highlight>
                  <a:srgbClr val="000000">
                    <a:alpha val="0"/>
                  </a:srgbClr>
                </a:highlight>
                <a:latin typeface="Bookman Old Style"/>
              </a:rPr>
              <a:t> of Prussia by the French ambassador during his stay in the spa town of Bad Ems</a:t>
            </a:r>
          </a:p>
          <a:p>
            <a:pPr>
              <a:spcBef>
                <a:spcPts val="600"/>
              </a:spcBef>
            </a:pPr>
            <a:r>
              <a:rPr lang="en-GB" sz="1400" b="0" i="0" u="none" strike="noStrike" dirty="0">
                <a:solidFill>
                  <a:srgbClr val="000000"/>
                </a:solidFill>
                <a:highlight>
                  <a:srgbClr val="000000">
                    <a:alpha val="0"/>
                  </a:srgbClr>
                </a:highlight>
                <a:latin typeface="Bookman Old Style"/>
              </a:rPr>
              <a:t>William I informed Chancellor Bismarck of this meeting via the so-called </a:t>
            </a:r>
            <a:r>
              <a:rPr lang="en-GB" sz="1400" b="1" i="0" u="none" strike="noStrike" dirty="0">
                <a:solidFill>
                  <a:srgbClr val="000000"/>
                </a:solidFill>
                <a:highlight>
                  <a:srgbClr val="000000">
                    <a:alpha val="0"/>
                  </a:srgbClr>
                </a:highlight>
                <a:latin typeface="Bookman Old Style"/>
              </a:rPr>
              <a:t>Ems Dispatch</a:t>
            </a:r>
            <a:r>
              <a:rPr lang="en-GB" sz="1400" b="0" i="0" u="none" strike="noStrike" dirty="0">
                <a:solidFill>
                  <a:srgbClr val="000000"/>
                </a:solidFill>
                <a:highlight>
                  <a:srgbClr val="000000">
                    <a:alpha val="0"/>
                  </a:srgbClr>
                </a:highlight>
                <a:latin typeface="Bookman Old Style"/>
              </a:rPr>
              <a:t>, which Bismarck altered before publishing it so that it would come off as </a:t>
            </a:r>
            <a:r>
              <a:rPr lang="en-GB" sz="1400" b="1" i="0" u="none" strike="noStrike" dirty="0">
                <a:solidFill>
                  <a:srgbClr val="000000"/>
                </a:solidFill>
                <a:highlight>
                  <a:srgbClr val="000000">
                    <a:alpha val="0"/>
                  </a:srgbClr>
                </a:highlight>
                <a:latin typeface="Bookman Old Style"/>
              </a:rPr>
              <a:t>offensive towards France</a:t>
            </a:r>
            <a:r>
              <a:rPr lang="en-GB" sz="1400" b="0" i="0" u="none" strike="noStrike" dirty="0">
                <a:solidFill>
                  <a:srgbClr val="000000"/>
                </a:solidFill>
                <a:highlight>
                  <a:srgbClr val="000000">
                    <a:alpha val="0"/>
                  </a:srgbClr>
                </a:highlight>
                <a:latin typeface="Bookman Old Style"/>
              </a:rPr>
              <a:t>, with the clear intention of </a:t>
            </a:r>
            <a:r>
              <a:rPr lang="en-GB" sz="1400" b="1" i="0" u="none" strike="noStrike" dirty="0">
                <a:solidFill>
                  <a:srgbClr val="000000"/>
                </a:solidFill>
                <a:highlight>
                  <a:srgbClr val="000000">
                    <a:alpha val="0"/>
                  </a:srgbClr>
                </a:highlight>
                <a:latin typeface="Bookman Old Style"/>
              </a:rPr>
              <a:t>sparking a military conflict</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73463608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16276" y="1196398"/>
            <a:ext cx="7559999" cy="937900"/>
          </a:xfrm>
        </p:spPr>
        <p:txBody>
          <a:bodyPr>
            <a:noAutofit/>
          </a:bodyPr>
          <a:lstStyle/>
          <a:p>
            <a:pPr algn="ctr" rtl="0"/>
            <a:r>
              <a:rPr lang="en-GB" sz="2400" b="1" i="0" u="none" strike="noStrike" dirty="0">
                <a:highlight>
                  <a:srgbClr val="000000">
                    <a:alpha val="0"/>
                  </a:srgbClr>
                </a:highlight>
                <a:latin typeface="Arial"/>
              </a:rPr>
              <a:t>The Franco-Prussian War and Unification of Germany</a:t>
            </a:r>
          </a:p>
        </p:txBody>
      </p:sp>
      <p:sp>
        <p:nvSpPr>
          <p:cNvPr id="3" name="Zástupný symbol pro obsah 2"/>
          <p:cNvSpPr>
            <a:spLocks noGrp="1"/>
          </p:cNvSpPr>
          <p:nvPr>
            <p:ph idx="1"/>
          </p:nvPr>
        </p:nvSpPr>
        <p:spPr>
          <a:xfrm>
            <a:off x="176803" y="1984323"/>
            <a:ext cx="8638947" cy="4682351"/>
          </a:xfrm>
        </p:spPr>
        <p:txBody>
          <a:bodyPr>
            <a:noAutofit/>
          </a:bodyPr>
          <a:lstStyle/>
          <a:p>
            <a:pPr rtl="0">
              <a:lnSpc>
                <a:spcPts val="2220"/>
              </a:lnSpc>
            </a:pPr>
            <a:r>
              <a:rPr lang="en-GB" sz="1300" dirty="0">
                <a:solidFill>
                  <a:srgbClr val="000000"/>
                </a:solidFill>
                <a:highlight>
                  <a:srgbClr val="000000">
                    <a:alpha val="0"/>
                  </a:srgbClr>
                </a:highlight>
                <a:latin typeface="Bookman Old Style"/>
              </a:rPr>
              <a:t>C</a:t>
            </a:r>
            <a:r>
              <a:rPr lang="en-GB" sz="1300" b="0" i="0" u="none" strike="noStrike" dirty="0">
                <a:solidFill>
                  <a:srgbClr val="000000"/>
                </a:solidFill>
                <a:highlight>
                  <a:srgbClr val="000000">
                    <a:alpha val="0"/>
                  </a:srgbClr>
                </a:highlight>
                <a:latin typeface="Bookman Old Style"/>
              </a:rPr>
              <a:t>onflict between </a:t>
            </a:r>
            <a:r>
              <a:rPr lang="en-GB" sz="1300" b="1" i="0" u="none" strike="noStrike" dirty="0">
                <a:solidFill>
                  <a:srgbClr val="000000"/>
                </a:solidFill>
                <a:highlight>
                  <a:srgbClr val="000000">
                    <a:alpha val="0"/>
                  </a:srgbClr>
                </a:highlight>
                <a:latin typeface="Bookman Old Style"/>
              </a:rPr>
              <a:t>Prussia</a:t>
            </a:r>
            <a:r>
              <a:rPr lang="en-GB" sz="1300" b="0" i="0" u="none" strike="noStrike" dirty="0">
                <a:solidFill>
                  <a:srgbClr val="000000"/>
                </a:solidFill>
                <a:highlight>
                  <a:srgbClr val="000000">
                    <a:alpha val="0"/>
                  </a:srgbClr>
                </a:highlight>
                <a:latin typeface="Bookman Old Style"/>
              </a:rPr>
              <a:t> and </a:t>
            </a:r>
            <a:r>
              <a:rPr lang="en-GB" sz="1300" b="1" i="0" u="none" strike="noStrike" dirty="0">
                <a:solidFill>
                  <a:srgbClr val="000000"/>
                </a:solidFill>
                <a:highlight>
                  <a:srgbClr val="000000">
                    <a:alpha val="0"/>
                  </a:srgbClr>
                </a:highlight>
                <a:latin typeface="Bookman Old Style"/>
              </a:rPr>
              <a:t>France</a:t>
            </a:r>
            <a:r>
              <a:rPr lang="en-GB" sz="1300" b="0" i="0" u="none" strike="noStrike" dirty="0">
                <a:solidFill>
                  <a:srgbClr val="000000"/>
                </a:solidFill>
                <a:highlight>
                  <a:srgbClr val="000000">
                    <a:alpha val="0"/>
                  </a:srgbClr>
                </a:highlight>
                <a:latin typeface="Bookman Old Style"/>
              </a:rPr>
              <a:t> broke out in August </a:t>
            </a:r>
            <a:r>
              <a:rPr lang="en-GB" sz="1300" b="1" i="0" u="none" strike="noStrike" dirty="0">
                <a:solidFill>
                  <a:srgbClr val="000000"/>
                </a:solidFill>
                <a:highlight>
                  <a:srgbClr val="000000">
                    <a:alpha val="0"/>
                  </a:srgbClr>
                </a:highlight>
                <a:latin typeface="Bookman Old Style"/>
              </a:rPr>
              <a:t>1870</a:t>
            </a:r>
          </a:p>
          <a:p>
            <a:pPr rtl="0">
              <a:lnSpc>
                <a:spcPts val="2220"/>
              </a:lnSpc>
            </a:pPr>
            <a:r>
              <a:rPr lang="en-GB" sz="1300" b="0" i="0" u="none" strike="noStrike" dirty="0">
                <a:solidFill>
                  <a:srgbClr val="000000"/>
                </a:solidFill>
                <a:highlight>
                  <a:srgbClr val="000000">
                    <a:alpha val="0"/>
                  </a:srgbClr>
                </a:highlight>
                <a:latin typeface="Bookman Old Style"/>
              </a:rPr>
              <a:t>Prussia had guaranteed support through a number of </a:t>
            </a:r>
            <a:r>
              <a:rPr lang="en-GB" sz="1300" b="1" i="0" u="none" strike="noStrike" dirty="0">
                <a:solidFill>
                  <a:srgbClr val="000000"/>
                </a:solidFill>
                <a:highlight>
                  <a:srgbClr val="000000">
                    <a:alpha val="0"/>
                  </a:srgbClr>
                </a:highlight>
                <a:latin typeface="Bookman Old Style"/>
              </a:rPr>
              <a:t>alliance treaties</a:t>
            </a:r>
            <a:r>
              <a:rPr lang="en-GB" sz="1300" b="0" i="0" u="none" strike="noStrike" dirty="0">
                <a:solidFill>
                  <a:srgbClr val="000000"/>
                </a:solidFill>
                <a:highlight>
                  <a:srgbClr val="000000">
                    <a:alpha val="0"/>
                  </a:srgbClr>
                </a:highlight>
                <a:latin typeface="Bookman Old Style"/>
              </a:rPr>
              <a:t> with individual German states (Bavaria, Saxony, Baden and others), significantly bolstering the size of its army.</a:t>
            </a:r>
          </a:p>
          <a:p>
            <a:pPr rtl="0">
              <a:lnSpc>
                <a:spcPts val="2220"/>
              </a:lnSpc>
            </a:pPr>
            <a:r>
              <a:rPr lang="en-GB" sz="1300" b="1" i="0" u="none" strike="noStrike" dirty="0">
                <a:solidFill>
                  <a:srgbClr val="000000"/>
                </a:solidFill>
                <a:highlight>
                  <a:srgbClr val="000000">
                    <a:alpha val="0"/>
                  </a:srgbClr>
                </a:highlight>
                <a:latin typeface="Bookman Old Style"/>
              </a:rPr>
              <a:t>The French army</a:t>
            </a:r>
            <a:r>
              <a:rPr lang="en-GB" sz="1300" b="0" i="0" u="none" strike="noStrike" dirty="0">
                <a:solidFill>
                  <a:srgbClr val="000000"/>
                </a:solidFill>
                <a:highlight>
                  <a:srgbClr val="000000">
                    <a:alpha val="0"/>
                  </a:srgbClr>
                </a:highlight>
                <a:latin typeface="Bookman Old Style"/>
              </a:rPr>
              <a:t> was </a:t>
            </a:r>
            <a:r>
              <a:rPr lang="en-GB" sz="1300" b="1" i="0" u="none" strike="noStrike" dirty="0">
                <a:solidFill>
                  <a:srgbClr val="000000"/>
                </a:solidFill>
                <a:highlight>
                  <a:srgbClr val="000000">
                    <a:alpha val="0"/>
                  </a:srgbClr>
                </a:highlight>
                <a:latin typeface="Bookman Old Style"/>
              </a:rPr>
              <a:t>insufficiently prepared</a:t>
            </a:r>
            <a:r>
              <a:rPr lang="en-GB" sz="1300" b="0" i="0" u="none" strike="noStrike" dirty="0">
                <a:solidFill>
                  <a:srgbClr val="000000"/>
                </a:solidFill>
                <a:highlight>
                  <a:srgbClr val="000000">
                    <a:alpha val="0"/>
                  </a:srgbClr>
                </a:highlight>
                <a:latin typeface="Bookman Old Style"/>
              </a:rPr>
              <a:t> for war – numerically, logistically and in style of command</a:t>
            </a:r>
          </a:p>
          <a:p>
            <a:pPr marL="0" indent="0">
              <a:lnSpc>
                <a:spcPts val="2220"/>
              </a:lnSpc>
              <a:buNone/>
            </a:pPr>
            <a:endParaRPr lang="cs-CZ" sz="1998" b="1"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p:txBody>
      </p:sp>
      <p:pic>
        <p:nvPicPr>
          <p:cNvPr id="5122" name="Picture 2" descr="The Franco-Prussian War 150 years on: A conflict that shaped the modern  state | Feature from King's College Lond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5175" y="3799914"/>
            <a:ext cx="7842199" cy="28667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480262"/>
      </p:ext>
    </p:extLst>
  </p:cSld>
  <p:clrMapOvr>
    <a:masterClrMapping/>
  </p:clrMapOvr>
  <p:transition/>
  <p:timing>
    <p:tnLst>
      <p:par>
        <p:cTn id="1" dur="indefinite" restart="never" nodeType="tmRoot"/>
      </p:par>
    </p:tnLst>
  </p:timing>
  <p:extLst mod="1">
    <p:ext uri="{6950BFC3-D8DA-4A85-94F7-54DA5524770B}">
      <p188:commentRel xmlns:p188="http://schemas.microsoft.com/office/powerpoint/2018/8/main" xmlns="" r:id="rId5"/>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716276" y="1196398"/>
            <a:ext cx="7559999" cy="937900"/>
          </a:xfrm>
        </p:spPr>
        <p:txBody>
          <a:bodyPr>
            <a:noAutofit/>
          </a:bodyPr>
          <a:lstStyle/>
          <a:p>
            <a:pPr algn="ctr" rtl="0"/>
            <a:r>
              <a:rPr lang="en-GB" sz="2400" b="1" i="0" u="none" strike="noStrike" dirty="0">
                <a:highlight>
                  <a:srgbClr val="000000">
                    <a:alpha val="0"/>
                  </a:srgbClr>
                </a:highlight>
                <a:latin typeface="Arial"/>
              </a:rPr>
              <a:t>The Franco-Prussian War and Unification of Germany</a:t>
            </a:r>
          </a:p>
        </p:txBody>
      </p:sp>
      <p:sp>
        <p:nvSpPr>
          <p:cNvPr id="3" name="Zástupný symbol pro obsah 2"/>
          <p:cNvSpPr>
            <a:spLocks noGrp="1"/>
          </p:cNvSpPr>
          <p:nvPr>
            <p:ph idx="1"/>
          </p:nvPr>
        </p:nvSpPr>
        <p:spPr>
          <a:xfrm>
            <a:off x="176804" y="1984323"/>
            <a:ext cx="4875964" cy="4682351"/>
          </a:xfrm>
        </p:spPr>
        <p:txBody>
          <a:bodyPr>
            <a:noAutofit/>
          </a:bodyPr>
          <a:lstStyle/>
          <a:p>
            <a:pPr rtl="0">
              <a:lnSpc>
                <a:spcPts val="2220"/>
              </a:lnSpc>
            </a:pPr>
            <a:r>
              <a:rPr lang="en-GB" sz="1300" b="0" i="0" u="none" strike="noStrike" dirty="0" smtClean="0">
                <a:solidFill>
                  <a:srgbClr val="000000"/>
                </a:solidFill>
                <a:highlight>
                  <a:srgbClr val="000000">
                    <a:alpha val="0"/>
                  </a:srgbClr>
                </a:highlight>
                <a:latin typeface="Bookman Old Style"/>
              </a:rPr>
              <a:t>The </a:t>
            </a:r>
            <a:r>
              <a:rPr lang="en-GB" sz="1300" b="0" i="0" u="none" strike="noStrike" dirty="0">
                <a:solidFill>
                  <a:srgbClr val="000000"/>
                </a:solidFill>
                <a:highlight>
                  <a:srgbClr val="000000">
                    <a:alpha val="0"/>
                  </a:srgbClr>
                </a:highlight>
                <a:latin typeface="Bookman Old Style"/>
              </a:rPr>
              <a:t>decisive battle took place on 1 September </a:t>
            </a:r>
            <a:r>
              <a:rPr lang="en-GB" sz="1300" b="1" i="0" u="none" strike="noStrike" dirty="0">
                <a:solidFill>
                  <a:srgbClr val="000000"/>
                </a:solidFill>
                <a:highlight>
                  <a:srgbClr val="000000">
                    <a:alpha val="0"/>
                  </a:srgbClr>
                </a:highlight>
                <a:latin typeface="Bookman Old Style"/>
              </a:rPr>
              <a:t>1870 at Sedan</a:t>
            </a:r>
            <a:r>
              <a:rPr lang="en-GB" sz="1300" b="0" i="0" u="none" strike="noStrike" dirty="0">
                <a:solidFill>
                  <a:srgbClr val="000000"/>
                </a:solidFill>
                <a:highlight>
                  <a:srgbClr val="000000">
                    <a:alpha val="0"/>
                  </a:srgbClr>
                </a:highlight>
                <a:latin typeface="Bookman Old Style"/>
              </a:rPr>
              <a:t>, where the </a:t>
            </a:r>
            <a:r>
              <a:rPr lang="en-GB" sz="1300" b="1" i="0" u="none" strike="noStrike" dirty="0">
                <a:solidFill>
                  <a:srgbClr val="000000"/>
                </a:solidFill>
                <a:highlight>
                  <a:srgbClr val="000000">
                    <a:alpha val="0"/>
                  </a:srgbClr>
                </a:highlight>
                <a:latin typeface="Bookman Old Style"/>
              </a:rPr>
              <a:t>French were defeated</a:t>
            </a:r>
            <a:r>
              <a:rPr lang="en-GB" sz="1300" b="0" i="0" u="none" strike="noStrike" dirty="0">
                <a:solidFill>
                  <a:srgbClr val="000000"/>
                </a:solidFill>
                <a:highlight>
                  <a:srgbClr val="000000">
                    <a:alpha val="0"/>
                  </a:srgbClr>
                </a:highlight>
                <a:latin typeface="Bookman Old Style"/>
              </a:rPr>
              <a:t> and Napoleon III was captured</a:t>
            </a:r>
          </a:p>
          <a:p>
            <a:pPr rtl="0">
              <a:lnSpc>
                <a:spcPts val="2220"/>
              </a:lnSpc>
            </a:pPr>
            <a:r>
              <a:rPr lang="en-GB" sz="1300" b="0" i="0" u="none" strike="noStrike" dirty="0">
                <a:solidFill>
                  <a:srgbClr val="000000"/>
                </a:solidFill>
                <a:highlight>
                  <a:srgbClr val="000000">
                    <a:alpha val="0"/>
                  </a:srgbClr>
                </a:highlight>
                <a:latin typeface="Bookman Old Style"/>
              </a:rPr>
              <a:t>The Prussian armies later occupied </a:t>
            </a:r>
            <a:r>
              <a:rPr lang="en-GB" sz="1300" b="1" i="0" u="none" strike="noStrike" dirty="0">
                <a:solidFill>
                  <a:srgbClr val="000000"/>
                </a:solidFill>
                <a:highlight>
                  <a:srgbClr val="000000">
                    <a:alpha val="0"/>
                  </a:srgbClr>
                </a:highlight>
                <a:latin typeface="Bookman Old Style"/>
              </a:rPr>
              <a:t>Paris</a:t>
            </a:r>
            <a:r>
              <a:rPr lang="en-GB" sz="1300" b="0" i="0" u="none" strike="noStrike" dirty="0">
                <a:solidFill>
                  <a:srgbClr val="000000"/>
                </a:solidFill>
                <a:highlight>
                  <a:srgbClr val="000000">
                    <a:alpha val="0"/>
                  </a:srgbClr>
                </a:highlight>
                <a:latin typeface="Bookman Old Style"/>
              </a:rPr>
              <a:t>, where an uprising had recently broken out</a:t>
            </a:r>
          </a:p>
          <a:p>
            <a:pPr rtl="0">
              <a:lnSpc>
                <a:spcPts val="2220"/>
              </a:lnSpc>
            </a:pPr>
            <a:r>
              <a:rPr lang="en-GB" sz="1300" b="0" i="0" u="none" strike="noStrike" dirty="0">
                <a:solidFill>
                  <a:srgbClr val="000000"/>
                </a:solidFill>
                <a:highlight>
                  <a:srgbClr val="000000">
                    <a:alpha val="0"/>
                  </a:srgbClr>
                </a:highlight>
                <a:latin typeface="Bookman Old Style"/>
              </a:rPr>
              <a:t>On</a:t>
            </a:r>
            <a:r>
              <a:rPr lang="en-GB" sz="1300" b="1" i="0" u="none" strike="noStrike" dirty="0">
                <a:solidFill>
                  <a:srgbClr val="000000"/>
                </a:solidFill>
                <a:highlight>
                  <a:srgbClr val="000000">
                    <a:alpha val="0"/>
                  </a:srgbClr>
                </a:highlight>
                <a:latin typeface="Bookman Old Style"/>
              </a:rPr>
              <a:t> 18 January 1871 </a:t>
            </a:r>
            <a:r>
              <a:rPr lang="en-GB" sz="1300" b="0" i="0" u="none" strike="noStrike" dirty="0">
                <a:solidFill>
                  <a:srgbClr val="000000"/>
                </a:solidFill>
                <a:highlight>
                  <a:srgbClr val="000000">
                    <a:alpha val="0"/>
                  </a:srgbClr>
                </a:highlight>
                <a:latin typeface="Bookman Old Style"/>
              </a:rPr>
              <a:t>(still during the siege of Paris) in the</a:t>
            </a:r>
            <a:r>
              <a:rPr lang="en-GB" sz="1300" b="1" i="0" u="none" strike="noStrike" dirty="0">
                <a:solidFill>
                  <a:srgbClr val="000000"/>
                </a:solidFill>
                <a:highlight>
                  <a:srgbClr val="000000">
                    <a:alpha val="0"/>
                  </a:srgbClr>
                </a:highlight>
                <a:latin typeface="Bookman Old Style"/>
              </a:rPr>
              <a:t> Hall of Mirrors of the Chateau de Versailles, a united Germany </a:t>
            </a:r>
            <a:r>
              <a:rPr lang="en-GB" sz="1300" b="0" i="0" u="none" strike="noStrike" dirty="0">
                <a:solidFill>
                  <a:srgbClr val="000000"/>
                </a:solidFill>
                <a:highlight>
                  <a:srgbClr val="000000">
                    <a:alpha val="0"/>
                  </a:srgbClr>
                </a:highlight>
                <a:latin typeface="Bookman Old Style"/>
              </a:rPr>
              <a:t>was grandly</a:t>
            </a:r>
            <a:r>
              <a:rPr lang="en-GB" sz="1300" b="1" i="0" u="none" strike="noStrike" dirty="0">
                <a:solidFill>
                  <a:srgbClr val="000000"/>
                </a:solidFill>
                <a:highlight>
                  <a:srgbClr val="000000">
                    <a:alpha val="0"/>
                  </a:srgbClr>
                </a:highlight>
                <a:latin typeface="Bookman Old Style"/>
              </a:rPr>
              <a:t> proclaimed </a:t>
            </a:r>
            <a:r>
              <a:rPr lang="en-GB" sz="1300" b="0" i="0" u="none" strike="noStrike" dirty="0">
                <a:solidFill>
                  <a:srgbClr val="000000"/>
                </a:solidFill>
                <a:highlight>
                  <a:srgbClr val="000000">
                    <a:alpha val="0"/>
                  </a:srgbClr>
                </a:highlight>
                <a:latin typeface="Bookman Old Style"/>
              </a:rPr>
              <a:t>– it was headed by</a:t>
            </a:r>
            <a:r>
              <a:rPr lang="en-GB" sz="1300" b="1" i="0" u="none" strike="noStrike" dirty="0">
                <a:solidFill>
                  <a:srgbClr val="000000"/>
                </a:solidFill>
                <a:highlight>
                  <a:srgbClr val="000000">
                    <a:alpha val="0"/>
                  </a:srgbClr>
                </a:highlight>
                <a:latin typeface="Bookman Old Style"/>
              </a:rPr>
              <a:t> Emperor William I </a:t>
            </a:r>
            <a:r>
              <a:rPr lang="en-GB" sz="1300" dirty="0">
                <a:solidFill>
                  <a:srgbClr val="000000"/>
                </a:solidFill>
                <a:highlight>
                  <a:srgbClr val="000000">
                    <a:alpha val="0"/>
                  </a:srgbClr>
                </a:highlight>
                <a:latin typeface="Bookman Old Style"/>
              </a:rPr>
              <a:t>with</a:t>
            </a:r>
            <a:r>
              <a:rPr lang="en-GB" sz="1300" b="1" i="0" u="none" strike="noStrike" dirty="0">
                <a:solidFill>
                  <a:srgbClr val="000000"/>
                </a:solidFill>
                <a:highlight>
                  <a:srgbClr val="000000">
                    <a:alpha val="0"/>
                  </a:srgbClr>
                </a:highlight>
                <a:latin typeface="Bookman Old Style"/>
              </a:rPr>
              <a:t> Otto von Bismarck </a:t>
            </a:r>
            <a:r>
              <a:rPr lang="en-GB" sz="1300" b="0" i="0" u="none" strike="noStrike" dirty="0">
                <a:solidFill>
                  <a:srgbClr val="000000"/>
                </a:solidFill>
                <a:highlight>
                  <a:srgbClr val="000000">
                    <a:alpha val="0"/>
                  </a:srgbClr>
                </a:highlight>
                <a:latin typeface="Bookman Old Style"/>
              </a:rPr>
              <a:t>as the</a:t>
            </a:r>
            <a:r>
              <a:rPr lang="en-GB" sz="1300" b="1" i="0" u="none" strike="noStrike" dirty="0">
                <a:solidFill>
                  <a:srgbClr val="000000"/>
                </a:solidFill>
                <a:highlight>
                  <a:srgbClr val="000000">
                    <a:alpha val="0"/>
                  </a:srgbClr>
                </a:highlight>
                <a:latin typeface="Bookman Old Style"/>
              </a:rPr>
              <a:t> Imperial Chancellor.</a:t>
            </a:r>
            <a:endParaRPr lang="cs-CZ" sz="1332" b="1" dirty="0">
              <a:solidFill>
                <a:schemeClr val="tx1"/>
              </a:solidFill>
              <a:latin typeface="Bookman Old Style" panose="02050604050505020204" pitchFamily="18" charset="0"/>
            </a:endParaRPr>
          </a:p>
          <a:p>
            <a:pPr rtl="0">
              <a:lnSpc>
                <a:spcPts val="2220"/>
              </a:lnSpc>
            </a:pPr>
            <a:r>
              <a:rPr lang="en-GB" sz="1300" b="0" i="0" u="none" strike="noStrike" dirty="0">
                <a:solidFill>
                  <a:srgbClr val="000000"/>
                </a:solidFill>
                <a:highlight>
                  <a:srgbClr val="000000">
                    <a:alpha val="0"/>
                  </a:srgbClr>
                </a:highlight>
                <a:latin typeface="Bookman Old Style"/>
              </a:rPr>
              <a:t>Subsequently, the </a:t>
            </a:r>
            <a:r>
              <a:rPr lang="en-GB" sz="1300" b="1" i="0" u="none" strike="noStrike" dirty="0">
                <a:solidFill>
                  <a:srgbClr val="000000"/>
                </a:solidFill>
                <a:highlight>
                  <a:srgbClr val="000000">
                    <a:alpha val="0"/>
                  </a:srgbClr>
                </a:highlight>
                <a:latin typeface="Bookman Old Style"/>
              </a:rPr>
              <a:t>imperial constitution</a:t>
            </a:r>
            <a:r>
              <a:rPr lang="en-GB" sz="1300" b="0" i="0" u="none" strike="noStrike" dirty="0">
                <a:solidFill>
                  <a:srgbClr val="000000"/>
                </a:solidFill>
                <a:highlight>
                  <a:srgbClr val="000000">
                    <a:alpha val="0"/>
                  </a:srgbClr>
                </a:highlight>
                <a:latin typeface="Bookman Old Style"/>
              </a:rPr>
              <a:t> was adopted – Germany became a </a:t>
            </a:r>
            <a:r>
              <a:rPr lang="en-GB" sz="1300" b="1" i="0" u="none" strike="noStrike" dirty="0">
                <a:solidFill>
                  <a:srgbClr val="000000"/>
                </a:solidFill>
                <a:highlight>
                  <a:srgbClr val="000000">
                    <a:alpha val="0"/>
                  </a:srgbClr>
                </a:highlight>
                <a:latin typeface="Bookman Old Style"/>
              </a:rPr>
              <a:t>constitutional monarchy</a:t>
            </a:r>
          </a:p>
          <a:p>
            <a:pPr rtl="0">
              <a:lnSpc>
                <a:spcPts val="2220"/>
              </a:lnSpc>
            </a:pPr>
            <a:r>
              <a:rPr lang="en-GB" sz="1300" b="0" i="0" u="none" strike="noStrike" dirty="0">
                <a:solidFill>
                  <a:srgbClr val="000000"/>
                </a:solidFill>
                <a:highlight>
                  <a:srgbClr val="000000">
                    <a:alpha val="0"/>
                  </a:srgbClr>
                </a:highlight>
                <a:latin typeface="Bookman Old Style"/>
              </a:rPr>
              <a:t>In the following decades, Germany experienced rapid economic growth and became </a:t>
            </a:r>
            <a:r>
              <a:rPr lang="en-GB" sz="1300" b="1" i="0" u="none" strike="noStrike" dirty="0">
                <a:solidFill>
                  <a:srgbClr val="000000"/>
                </a:solidFill>
                <a:highlight>
                  <a:srgbClr val="000000">
                    <a:alpha val="0"/>
                  </a:srgbClr>
                </a:highlight>
                <a:latin typeface="Bookman Old Style"/>
              </a:rPr>
              <a:t>one of the most important powers in Europe</a:t>
            </a:r>
          </a:p>
          <a:p>
            <a:pPr marL="0" indent="0">
              <a:lnSpc>
                <a:spcPts val="2220"/>
              </a:lnSpc>
              <a:buNone/>
            </a:pPr>
            <a:endParaRPr lang="cs-CZ" sz="1998" b="1"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a:p>
            <a:pPr>
              <a:lnSpc>
                <a:spcPts val="2220"/>
              </a:lnSpc>
            </a:pPr>
            <a:endParaRPr lang="cs-CZ" sz="1332" dirty="0">
              <a:solidFill>
                <a:schemeClr val="tx1"/>
              </a:solidFill>
              <a:latin typeface="Bookman Old Style" panose="02050604050505020204" pitchFamily="18" charset="0"/>
            </a:endParaRPr>
          </a:p>
        </p:txBody>
      </p:sp>
      <p:pic>
        <p:nvPicPr>
          <p:cNvPr id="6146" name="Picture 2" descr="Unificarea Germaniei - Wikipedi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23632" y="2082360"/>
            <a:ext cx="2952750" cy="4486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2735966"/>
      </p:ext>
    </p:extLst>
  </p:cSld>
  <p:clrMapOvr>
    <a:masterClrMapping/>
  </p:clrMapOvr>
  <p:transition/>
  <p:timing>
    <p:tnLst>
      <p:par>
        <p:cTn id="1" dur="indefinite" restart="never" nodeType="tmRoot"/>
      </p:par>
    </p:tnLst>
  </p:timing>
  <p:extLst mod="1">
    <p:ext uri="{6950BFC3-D8DA-4A85-94F7-54DA5524770B}">
      <p188:commentRel xmlns:p188="http://schemas.microsoft.com/office/powerpoint/2018/8/main" xmlns="" r:id="rId4"/>
    </p:ext>
  </p:extLs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09816"/>
            <a:ext cx="7559999" cy="921074"/>
          </a:xfrm>
        </p:spPr>
        <p:txBody>
          <a:bodyPr>
            <a:noAutofit/>
          </a:bodyPr>
          <a:lstStyle/>
          <a:p>
            <a:pPr algn="ctr" rtl="0"/>
            <a:r>
              <a:rPr lang="en-GB" sz="1900" b="1" i="0" u="none" strike="noStrike" dirty="0">
                <a:highlight>
                  <a:srgbClr val="000000">
                    <a:alpha val="0"/>
                  </a:srgbClr>
                </a:highlight>
                <a:latin typeface="Arial"/>
              </a:rPr>
              <a:t>Unification of Italy – Italian Peninsula in the Early 19th Century</a:t>
            </a:r>
          </a:p>
        </p:txBody>
      </p:sp>
      <p:sp>
        <p:nvSpPr>
          <p:cNvPr id="3" name="Zástupný symbol pro obsah 2"/>
          <p:cNvSpPr>
            <a:spLocks noGrp="1"/>
          </p:cNvSpPr>
          <p:nvPr>
            <p:ph idx="1"/>
          </p:nvPr>
        </p:nvSpPr>
        <p:spPr>
          <a:xfrm>
            <a:off x="720000" y="1771134"/>
            <a:ext cx="7559999" cy="4489623"/>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After the Congress of Vienna, the territory of modern Italy essentially reverted into its state prior to the Napoleonic Wars – i.e., </a:t>
            </a:r>
            <a:r>
              <a:rPr lang="en-GB" sz="1400" b="1" i="0" u="none" strike="noStrike" dirty="0">
                <a:solidFill>
                  <a:srgbClr val="000000"/>
                </a:solidFill>
                <a:highlight>
                  <a:srgbClr val="000000">
                    <a:alpha val="0"/>
                  </a:srgbClr>
                </a:highlight>
                <a:latin typeface="Bookman Old Style"/>
              </a:rPr>
              <a:t>fragmentation into smaller state units</a:t>
            </a:r>
            <a:r>
              <a:rPr lang="en-GB" sz="1400" b="0" i="0" u="none" strike="noStrike" dirty="0">
                <a:solidFill>
                  <a:srgbClr val="000000"/>
                </a:solidFill>
                <a:highlight>
                  <a:srgbClr val="000000">
                    <a:alpha val="0"/>
                  </a:srgbClr>
                </a:highlight>
                <a:latin typeface="Bookman Old Style"/>
              </a:rPr>
              <a:t> – Kingdom of Sardinia, Kingdom of the Two </a:t>
            </a:r>
            <a:r>
              <a:rPr lang="en-GB" sz="1400" b="0" i="0" u="none" strike="noStrike" dirty="0" err="1">
                <a:solidFill>
                  <a:srgbClr val="000000"/>
                </a:solidFill>
                <a:highlight>
                  <a:srgbClr val="000000">
                    <a:alpha val="0"/>
                  </a:srgbClr>
                </a:highlight>
                <a:latin typeface="Bookman Old Style"/>
              </a:rPr>
              <a:t>Sicilies</a:t>
            </a:r>
            <a:r>
              <a:rPr lang="en-GB" sz="1400" b="0" i="0" u="none" strike="noStrike" dirty="0">
                <a:solidFill>
                  <a:srgbClr val="000000"/>
                </a:solidFill>
                <a:highlight>
                  <a:srgbClr val="000000">
                    <a:alpha val="0"/>
                  </a:srgbClr>
                </a:highlight>
                <a:latin typeface="Bookman Old Style"/>
              </a:rPr>
              <a:t> (Naples), Piedmont and others. Most of the north was brought back into the Habsburg monarchy</a:t>
            </a:r>
          </a:p>
          <a:p>
            <a:pPr rtl="0">
              <a:lnSpc>
                <a:spcPts val="2220"/>
              </a:lnSpc>
            </a:pPr>
            <a:r>
              <a:rPr lang="en-GB" sz="1400" b="0" i="0" u="none" strike="noStrike" dirty="0">
                <a:solidFill>
                  <a:srgbClr val="000000"/>
                </a:solidFill>
                <a:highlight>
                  <a:srgbClr val="000000">
                    <a:alpha val="0"/>
                  </a:srgbClr>
                </a:highlight>
                <a:latin typeface="Bookman Old Style"/>
              </a:rPr>
              <a:t>However, Italy could </a:t>
            </a:r>
            <a:r>
              <a:rPr lang="en-GB" sz="1400" b="1" i="0" u="none" strike="noStrike" dirty="0">
                <a:solidFill>
                  <a:srgbClr val="000000"/>
                </a:solidFill>
                <a:highlight>
                  <a:srgbClr val="000000">
                    <a:alpha val="0"/>
                  </a:srgbClr>
                </a:highlight>
                <a:latin typeface="Bookman Old Style"/>
              </a:rPr>
              <a:t>no longer fully return</a:t>
            </a:r>
            <a:r>
              <a:rPr lang="en-GB" sz="1400" b="0" i="0" u="none" strike="noStrike" dirty="0">
                <a:solidFill>
                  <a:srgbClr val="000000"/>
                </a:solidFill>
                <a:highlight>
                  <a:srgbClr val="000000">
                    <a:alpha val="0"/>
                  </a:srgbClr>
                </a:highlight>
                <a:latin typeface="Bookman Old Style"/>
              </a:rPr>
              <a:t> to </a:t>
            </a:r>
            <a:r>
              <a:rPr lang="en-GB" sz="1400" b="1" i="0" u="none" strike="noStrike" dirty="0">
                <a:solidFill>
                  <a:srgbClr val="000000"/>
                </a:solidFill>
                <a:highlight>
                  <a:srgbClr val="000000">
                    <a:alpha val="0"/>
                  </a:srgbClr>
                </a:highlight>
                <a:latin typeface="Bookman Old Style"/>
              </a:rPr>
              <a:t>its original "feudal" conditions</a:t>
            </a:r>
            <a:r>
              <a:rPr lang="en-GB" sz="1400" b="0" i="0" u="none" strike="noStrike" dirty="0">
                <a:solidFill>
                  <a:srgbClr val="000000"/>
                </a:solidFill>
                <a:highlight>
                  <a:srgbClr val="000000">
                    <a:alpha val="0"/>
                  </a:srgbClr>
                </a:highlight>
                <a:latin typeface="Bookman Old Style"/>
              </a:rPr>
              <a:t> – formation of citizen elites, promotion of liberal ideas along with the </a:t>
            </a:r>
            <a:r>
              <a:rPr lang="en-GB" sz="1400" b="1" i="0" u="none" strike="noStrike" dirty="0">
                <a:solidFill>
                  <a:srgbClr val="000000"/>
                </a:solidFill>
                <a:highlight>
                  <a:srgbClr val="000000">
                    <a:alpha val="0"/>
                  </a:srgbClr>
                </a:highlight>
                <a:latin typeface="Bookman Old Style"/>
              </a:rPr>
              <a:t>idea of a unified Italian nation</a:t>
            </a:r>
            <a:r>
              <a:rPr lang="en-GB" sz="1400" b="0" i="0" u="none" strike="noStrike" dirty="0">
                <a:solidFill>
                  <a:srgbClr val="000000"/>
                </a:solidFill>
                <a:highlight>
                  <a:srgbClr val="000000">
                    <a:alpha val="0"/>
                  </a:srgbClr>
                </a:highlight>
                <a:latin typeface="Bookman Old Style"/>
              </a:rPr>
              <a:t> </a:t>
            </a:r>
          </a:p>
          <a:p>
            <a:pPr rtl="0">
              <a:lnSpc>
                <a:spcPts val="2220"/>
              </a:lnSpc>
            </a:pPr>
            <a:r>
              <a:rPr lang="en-GB" sz="1400" b="0" i="0" u="none" strike="noStrike" dirty="0">
                <a:solidFill>
                  <a:srgbClr val="000000"/>
                </a:solidFill>
                <a:highlight>
                  <a:srgbClr val="000000">
                    <a:alpha val="0"/>
                  </a:srgbClr>
                </a:highlight>
                <a:latin typeface="Bookman Old Style"/>
              </a:rPr>
              <a:t>In </a:t>
            </a:r>
            <a:r>
              <a:rPr lang="en-GB" sz="1400" b="1" i="0" u="none" strike="noStrike" dirty="0">
                <a:solidFill>
                  <a:srgbClr val="000000"/>
                </a:solidFill>
                <a:highlight>
                  <a:srgbClr val="000000">
                    <a:alpha val="0"/>
                  </a:srgbClr>
                </a:highlight>
                <a:latin typeface="Bookman Old Style"/>
              </a:rPr>
              <a:t>1820</a:t>
            </a:r>
            <a:r>
              <a:rPr lang="en-GB" sz="1400" b="0" i="0" u="none" strike="noStrike" dirty="0">
                <a:solidFill>
                  <a:srgbClr val="000000"/>
                </a:solidFill>
                <a:highlight>
                  <a:srgbClr val="000000">
                    <a:alpha val="0"/>
                  </a:srgbClr>
                </a:highlight>
                <a:latin typeface="Bookman Old Style"/>
              </a:rPr>
              <a:t>, a </a:t>
            </a:r>
            <a:r>
              <a:rPr lang="en-GB" sz="1400" b="1" i="0" u="none" strike="noStrike" dirty="0">
                <a:solidFill>
                  <a:srgbClr val="000000"/>
                </a:solidFill>
                <a:highlight>
                  <a:srgbClr val="000000">
                    <a:alpha val="0"/>
                  </a:srgbClr>
                </a:highlight>
                <a:latin typeface="Bookman Old Style"/>
              </a:rPr>
              <a:t>revolution occurred in Naples</a:t>
            </a:r>
            <a:r>
              <a:rPr lang="en-GB" sz="1400" b="0" i="0" u="none" strike="noStrike" dirty="0">
                <a:solidFill>
                  <a:srgbClr val="000000"/>
                </a:solidFill>
                <a:highlight>
                  <a:srgbClr val="000000">
                    <a:alpha val="0"/>
                  </a:srgbClr>
                </a:highlight>
                <a:latin typeface="Bookman Old Style"/>
              </a:rPr>
              <a:t> which reverberated through most of Italy, but was eventually </a:t>
            </a:r>
            <a:r>
              <a:rPr lang="en-GB" sz="1400" b="1" i="0" u="none" strike="noStrike" dirty="0">
                <a:solidFill>
                  <a:srgbClr val="000000"/>
                </a:solidFill>
                <a:highlight>
                  <a:srgbClr val="000000">
                    <a:alpha val="0"/>
                  </a:srgbClr>
                </a:highlight>
                <a:latin typeface="Bookman Old Style"/>
              </a:rPr>
              <a:t>suppressed by Austrian troops</a:t>
            </a:r>
            <a:r>
              <a:rPr lang="en-GB" sz="1400" b="0" i="0" u="none" strike="noStrike" dirty="0">
                <a:solidFill>
                  <a:srgbClr val="000000"/>
                </a:solidFill>
                <a:highlight>
                  <a:srgbClr val="000000">
                    <a:alpha val="0"/>
                  </a:srgbClr>
                </a:highlight>
                <a:latin typeface="Bookman Old Style"/>
              </a:rPr>
              <a:t> .</a:t>
            </a:r>
          </a:p>
          <a:p>
            <a:pPr rtl="0">
              <a:lnSpc>
                <a:spcPts val="2220"/>
              </a:lnSpc>
            </a:pPr>
            <a:r>
              <a:rPr lang="en-GB" sz="1400" b="0" i="0" u="none" strike="noStrike" dirty="0">
                <a:solidFill>
                  <a:srgbClr val="000000"/>
                </a:solidFill>
                <a:highlight>
                  <a:srgbClr val="000000">
                    <a:alpha val="0"/>
                  </a:srgbClr>
                </a:highlight>
                <a:latin typeface="Bookman Old Style"/>
              </a:rPr>
              <a:t>Gradually, groups were formed with the goal of a unified Italy, among which</a:t>
            </a:r>
            <a:r>
              <a:rPr lang="en-GB" sz="1400" b="1" i="0" u="none" strike="noStrike" dirty="0">
                <a:solidFill>
                  <a:srgbClr val="000000"/>
                </a:solidFill>
                <a:highlight>
                  <a:srgbClr val="000000">
                    <a:alpha val="0"/>
                  </a:srgbClr>
                </a:highlight>
                <a:latin typeface="Bookman Old Style"/>
              </a:rPr>
              <a:t> the Carbonari</a:t>
            </a:r>
            <a:r>
              <a:rPr lang="en-GB" sz="1400" b="0" i="0" u="none" strike="noStrike" dirty="0">
                <a:solidFill>
                  <a:srgbClr val="000000"/>
                </a:solidFill>
                <a:highlight>
                  <a:srgbClr val="000000">
                    <a:alpha val="0"/>
                  </a:srgbClr>
                </a:highlight>
                <a:latin typeface="Bookman Old Style"/>
              </a:rPr>
              <a:t> – a secret political group originally operating in the south of Italy – occupied the most </a:t>
            </a:r>
            <a:r>
              <a:rPr lang="cs-CZ" sz="1400" b="0" i="0" u="none" strike="noStrike" dirty="0">
                <a:solidFill>
                  <a:srgbClr val="000000"/>
                </a:solidFill>
                <a:highlight>
                  <a:srgbClr val="000000">
                    <a:alpha val="0"/>
                  </a:srgbClr>
                </a:highlight>
                <a:latin typeface="Bookman Old Style"/>
              </a:rPr>
              <a:t>prominent</a:t>
            </a:r>
            <a:r>
              <a:rPr lang="en-GB" sz="1400" b="0" i="0" u="none" strike="noStrike" dirty="0">
                <a:solidFill>
                  <a:srgbClr val="000000"/>
                </a:solidFill>
                <a:highlight>
                  <a:srgbClr val="000000">
                    <a:alpha val="0"/>
                  </a:srgbClr>
                </a:highlight>
                <a:latin typeface="Bookman Old Style"/>
              </a:rPr>
              <a:t> position.</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08526844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19768" y="1043566"/>
            <a:ext cx="7559999" cy="1127371"/>
          </a:xfrm>
        </p:spPr>
        <p:txBody>
          <a:bodyPr>
            <a:noAutofit/>
          </a:bodyPr>
          <a:lstStyle/>
          <a:p>
            <a:pPr algn="ctr" rtl="0"/>
            <a:r>
              <a:rPr lang="cs-CZ" sz="2400" b="1" i="0" u="none" strike="noStrike" dirty="0" err="1">
                <a:highlight>
                  <a:srgbClr val="000000">
                    <a:alpha val="0"/>
                  </a:srgbClr>
                </a:highlight>
                <a:latin typeface="Arial"/>
              </a:rPr>
              <a:t>The</a:t>
            </a:r>
            <a:r>
              <a:rPr lang="cs-CZ" sz="2400" b="1" i="0" u="none" strike="noStrike" dirty="0">
                <a:highlight>
                  <a:srgbClr val="000000">
                    <a:alpha val="0"/>
                  </a:srgbClr>
                </a:highlight>
                <a:latin typeface="Arial"/>
              </a:rPr>
              <a:t> </a:t>
            </a:r>
            <a:r>
              <a:rPr lang="en-GB" sz="2400" b="1" i="0" u="none" strike="noStrike" dirty="0">
                <a:highlight>
                  <a:srgbClr val="000000">
                    <a:alpha val="0"/>
                  </a:srgbClr>
                </a:highlight>
                <a:latin typeface="Arial"/>
              </a:rPr>
              <a:t>Young Italy Movement</a:t>
            </a:r>
          </a:p>
        </p:txBody>
      </p:sp>
      <p:sp>
        <p:nvSpPr>
          <p:cNvPr id="3" name="Zástupný symbol pro obsah 2"/>
          <p:cNvSpPr>
            <a:spLocks noGrp="1"/>
          </p:cNvSpPr>
          <p:nvPr>
            <p:ph idx="1"/>
          </p:nvPr>
        </p:nvSpPr>
        <p:spPr>
          <a:xfrm>
            <a:off x="261399" y="1485872"/>
            <a:ext cx="8476736" cy="5090983"/>
          </a:xfrm>
        </p:spPr>
        <p:txBody>
          <a:bodyPr>
            <a:noAutofit/>
          </a:bodyPr>
          <a:lstStyle/>
          <a:p>
            <a:pPr rtl="0">
              <a:lnSpc>
                <a:spcPts val="2220"/>
              </a:lnSpc>
              <a:spcBef>
                <a:spcPts val="600"/>
              </a:spcBef>
            </a:pPr>
            <a:r>
              <a:rPr lang="cs-CZ" sz="1400" dirty="0">
                <a:solidFill>
                  <a:srgbClr val="000000"/>
                </a:solidFill>
                <a:highlight>
                  <a:srgbClr val="000000">
                    <a:alpha val="0"/>
                  </a:srgbClr>
                </a:highlight>
                <a:latin typeface="Bookman Old Style"/>
              </a:rPr>
              <a:t>N</a:t>
            </a:r>
            <a:r>
              <a:rPr lang="en-GB" sz="1400" b="0" i="0" u="none" strike="noStrike" dirty="0" err="1">
                <a:solidFill>
                  <a:srgbClr val="000000"/>
                </a:solidFill>
                <a:highlight>
                  <a:srgbClr val="000000">
                    <a:alpha val="0"/>
                  </a:srgbClr>
                </a:highlight>
                <a:latin typeface="Bookman Old Style"/>
              </a:rPr>
              <a:t>ew</a:t>
            </a:r>
            <a:r>
              <a:rPr lang="en-GB" sz="1400" b="0" i="0" u="none" strike="noStrike" dirty="0">
                <a:solidFill>
                  <a:srgbClr val="000000"/>
                </a:solidFill>
                <a:highlight>
                  <a:srgbClr val="000000">
                    <a:alpha val="0"/>
                  </a:srgbClr>
                </a:highlight>
                <a:latin typeface="Bookman Old Style"/>
              </a:rPr>
              <a:t> impetus on the path to the creation of a </a:t>
            </a:r>
            <a:r>
              <a:rPr lang="en-GB" sz="1400" b="0" i="0" u="none" strike="noStrike" dirty="0" err="1">
                <a:solidFill>
                  <a:srgbClr val="000000"/>
                </a:solidFill>
                <a:highlight>
                  <a:srgbClr val="000000">
                    <a:alpha val="0"/>
                  </a:srgbClr>
                </a:highlight>
                <a:latin typeface="Bookman Old Style"/>
              </a:rPr>
              <a:t>uni</a:t>
            </a:r>
            <a:r>
              <a:rPr lang="cs-CZ" sz="1400" b="0" i="0" u="none" strike="noStrike" dirty="0" err="1">
                <a:solidFill>
                  <a:srgbClr val="000000"/>
                </a:solidFill>
                <a:highlight>
                  <a:srgbClr val="000000">
                    <a:alpha val="0"/>
                  </a:srgbClr>
                </a:highlight>
                <a:latin typeface="Bookman Old Style"/>
              </a:rPr>
              <a:t>fied</a:t>
            </a:r>
            <a:r>
              <a:rPr lang="en-GB" sz="1400" b="0" i="0" u="none" strike="noStrike" dirty="0">
                <a:solidFill>
                  <a:srgbClr val="000000"/>
                </a:solidFill>
                <a:highlight>
                  <a:srgbClr val="000000">
                    <a:alpha val="0"/>
                  </a:srgbClr>
                </a:highlight>
                <a:latin typeface="Bookman Old Style"/>
              </a:rPr>
              <a:t> Italy was the July </a:t>
            </a:r>
            <a:r>
              <a:rPr lang="en-GB" sz="1400" b="1" i="0" u="none" strike="noStrike" dirty="0">
                <a:solidFill>
                  <a:srgbClr val="000000"/>
                </a:solidFill>
                <a:highlight>
                  <a:srgbClr val="000000">
                    <a:alpha val="0"/>
                  </a:srgbClr>
                </a:highlight>
                <a:latin typeface="Bookman Old Style"/>
              </a:rPr>
              <a:t>Revolution in France</a:t>
            </a:r>
            <a:r>
              <a:rPr lang="cs-CZ" sz="1400" b="1"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in 1830 </a:t>
            </a:r>
            <a:r>
              <a:rPr lang="en-GB" sz="1400" b="0" i="0" u="none" strike="noStrike" dirty="0">
                <a:solidFill>
                  <a:srgbClr val="000000"/>
                </a:solidFill>
                <a:highlight>
                  <a:srgbClr val="000000">
                    <a:alpha val="0"/>
                  </a:srgbClr>
                </a:highlight>
                <a:latin typeface="Bookman Old Style"/>
              </a:rPr>
              <a:t>(overthrow of the absolutist</a:t>
            </a:r>
            <a:r>
              <a:rPr lang="cs-CZ" sz="1400" b="0" i="0" u="none" strike="noStrike" dirty="0">
                <a:solidFill>
                  <a:srgbClr val="000000"/>
                </a:solidFill>
                <a:highlight>
                  <a:srgbClr val="000000">
                    <a:alpha val="0"/>
                  </a:srgbClr>
                </a:highlight>
                <a:latin typeface="Bookman Old Style"/>
              </a:rPr>
              <a:t> rule </a:t>
            </a:r>
            <a:r>
              <a:rPr lang="en-GB" sz="1400" b="0" i="0" u="none" strike="noStrike" dirty="0">
                <a:solidFill>
                  <a:srgbClr val="000000"/>
                </a:solidFill>
                <a:highlight>
                  <a:srgbClr val="000000">
                    <a:alpha val="0"/>
                  </a:srgbClr>
                </a:highlight>
                <a:latin typeface="Bookman Old Style"/>
              </a:rPr>
              <a:t>of Charles X and establishment of a</a:t>
            </a:r>
            <a:r>
              <a:rPr lang="cs-CZ" sz="1400"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constitutional monarchy headed by king Louis Philippe), which received great </a:t>
            </a:r>
            <a:r>
              <a:rPr lang="en-GB" sz="1400" b="1" i="0" u="none" strike="noStrike" dirty="0">
                <a:solidFill>
                  <a:srgbClr val="000000"/>
                </a:solidFill>
                <a:highlight>
                  <a:srgbClr val="000000">
                    <a:alpha val="0"/>
                  </a:srgbClr>
                </a:highlight>
                <a:latin typeface="Bookman Old Style"/>
              </a:rPr>
              <a:t>support</a:t>
            </a:r>
            <a:r>
              <a:rPr lang="en-GB" sz="1400" b="0" i="0" u="none" strike="noStrike" dirty="0">
                <a:solidFill>
                  <a:srgbClr val="000000"/>
                </a:solidFill>
                <a:highlight>
                  <a:srgbClr val="000000">
                    <a:alpha val="0"/>
                  </a:srgbClr>
                </a:highlight>
                <a:latin typeface="Bookman Old Style"/>
              </a:rPr>
              <a:t> in</a:t>
            </a:r>
            <a:r>
              <a:rPr lang="cs-CZ"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Italy</a:t>
            </a: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The internally disjointed network of the secret </a:t>
            </a:r>
            <a:r>
              <a:rPr lang="en-GB" sz="1400" b="1" i="0" u="none" strike="noStrike" dirty="0">
                <a:solidFill>
                  <a:srgbClr val="000000"/>
                </a:solidFill>
                <a:highlight>
                  <a:srgbClr val="000000">
                    <a:alpha val="0"/>
                  </a:srgbClr>
                </a:highlight>
                <a:latin typeface="Bookman Old Style"/>
              </a:rPr>
              <a:t>Carbonari</a:t>
            </a:r>
            <a:r>
              <a:rPr lang="en-GB" sz="1400" b="0" i="0" u="none" strike="noStrike" dirty="0">
                <a:solidFill>
                  <a:srgbClr val="000000"/>
                </a:solidFill>
                <a:highlight>
                  <a:srgbClr val="000000">
                    <a:alpha val="0"/>
                  </a:srgbClr>
                </a:highlight>
                <a:latin typeface="Bookman Old Style"/>
              </a:rPr>
              <a:t> associations was replaced in </a:t>
            </a:r>
            <a:r>
              <a:rPr lang="en-GB" sz="1400" b="1" i="0" u="none" strike="noStrike" dirty="0">
                <a:solidFill>
                  <a:srgbClr val="000000"/>
                </a:solidFill>
                <a:highlight>
                  <a:srgbClr val="000000">
                    <a:alpha val="0"/>
                  </a:srgbClr>
                </a:highlight>
                <a:latin typeface="Bookman Old Style"/>
              </a:rPr>
              <a:t>1831</a:t>
            </a:r>
            <a:r>
              <a:rPr lang="en-GB" sz="1400" b="0" i="0" u="none" strike="noStrike" dirty="0">
                <a:solidFill>
                  <a:srgbClr val="000000"/>
                </a:solidFill>
                <a:highlight>
                  <a:srgbClr val="000000">
                    <a:alpha val="0"/>
                  </a:srgbClr>
                </a:highlight>
                <a:latin typeface="Bookman Old Style"/>
              </a:rPr>
              <a:t> by </a:t>
            </a:r>
            <a:r>
              <a:rPr lang="en-GB" sz="1400" b="1" i="0" u="none" strike="noStrike" dirty="0">
                <a:solidFill>
                  <a:srgbClr val="000000"/>
                </a:solidFill>
                <a:highlight>
                  <a:srgbClr val="000000">
                    <a:alpha val="0"/>
                  </a:srgbClr>
                </a:highlight>
                <a:latin typeface="Bookman Old Style"/>
              </a:rPr>
              <a:t>Young Italy</a:t>
            </a:r>
            <a:r>
              <a:rPr lang="en-GB" sz="1400" b="0" i="0" u="none" strike="noStrike" dirty="0">
                <a:solidFill>
                  <a:srgbClr val="000000"/>
                </a:solidFill>
                <a:highlight>
                  <a:srgbClr val="000000">
                    <a:alpha val="0"/>
                  </a:srgbClr>
                </a:highlight>
                <a:latin typeface="Bookman Old Style"/>
              </a:rPr>
              <a:t>, led by </a:t>
            </a:r>
            <a:r>
              <a:rPr lang="en-GB" sz="1400" b="1" i="0" u="none" strike="noStrike" dirty="0">
                <a:solidFill>
                  <a:srgbClr val="000000"/>
                </a:solidFill>
                <a:highlight>
                  <a:srgbClr val="000000">
                    <a:alpha val="0"/>
                  </a:srgbClr>
                </a:highlight>
                <a:latin typeface="Bookman Old Style"/>
              </a:rPr>
              <a:t>Giuseppe Mazzini</a:t>
            </a:r>
            <a:r>
              <a:rPr lang="en-GB" sz="1400" b="0" i="0" u="none" strike="noStrike" dirty="0">
                <a:solidFill>
                  <a:srgbClr val="000000"/>
                </a:solidFill>
                <a:highlight>
                  <a:srgbClr val="000000">
                    <a:alpha val="0"/>
                  </a:srgbClr>
                </a:highlight>
                <a:latin typeface="Bookman Old Style"/>
              </a:rPr>
              <a:t> (1805-1872)</a:t>
            </a: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The aim of the </a:t>
            </a:r>
            <a:r>
              <a:rPr lang="en-GB" sz="1400" b="1" i="0" u="none" strike="noStrike" dirty="0">
                <a:solidFill>
                  <a:srgbClr val="000000"/>
                </a:solidFill>
                <a:highlight>
                  <a:srgbClr val="000000">
                    <a:alpha val="0"/>
                  </a:srgbClr>
                </a:highlight>
                <a:latin typeface="Bookman Old Style"/>
              </a:rPr>
              <a:t>Young Italy</a:t>
            </a:r>
            <a:r>
              <a:rPr lang="en-GB" sz="1400" b="0" i="0" u="none" strike="noStrike" dirty="0">
                <a:solidFill>
                  <a:srgbClr val="000000"/>
                </a:solidFill>
                <a:highlight>
                  <a:srgbClr val="000000">
                    <a:alpha val="0"/>
                  </a:srgbClr>
                </a:highlight>
                <a:latin typeface="Bookman Old Style"/>
              </a:rPr>
              <a:t> organisation was to </a:t>
            </a:r>
            <a:r>
              <a:rPr lang="en-GB" sz="1400" b="1" i="0" u="none" strike="noStrike" dirty="0">
                <a:solidFill>
                  <a:srgbClr val="000000"/>
                </a:solidFill>
                <a:highlight>
                  <a:srgbClr val="000000">
                    <a:alpha val="0"/>
                  </a:srgbClr>
                </a:highlight>
                <a:latin typeface="Bookman Old Style"/>
              </a:rPr>
              <a:t>fight</a:t>
            </a:r>
            <a:r>
              <a:rPr lang="en-GB" sz="1400" b="0" i="0" u="none" strike="noStrike" dirty="0">
                <a:solidFill>
                  <a:srgbClr val="000000"/>
                </a:solidFill>
                <a:highlight>
                  <a:srgbClr val="000000">
                    <a:alpha val="0"/>
                  </a:srgbClr>
                </a:highlight>
                <a:latin typeface="Bookman Old Style"/>
              </a:rPr>
              <a:t> – even violently – for the creation of a </a:t>
            </a:r>
            <a:r>
              <a:rPr lang="en-GB" sz="1400" b="1" i="0" u="none" strike="noStrike" dirty="0">
                <a:solidFill>
                  <a:srgbClr val="000000"/>
                </a:solidFill>
                <a:highlight>
                  <a:srgbClr val="000000">
                    <a:alpha val="0"/>
                  </a:srgbClr>
                </a:highlight>
                <a:latin typeface="Bookman Old Style"/>
              </a:rPr>
              <a:t>unified Italian state</a:t>
            </a:r>
            <a:r>
              <a:rPr lang="en-GB" sz="1400" b="0" i="0" u="none" strike="noStrike" dirty="0">
                <a:solidFill>
                  <a:srgbClr val="000000"/>
                </a:solidFill>
                <a:highlight>
                  <a:srgbClr val="000000">
                    <a:alpha val="0"/>
                  </a:srgbClr>
                </a:highlight>
                <a:latin typeface="Bookman Old Style"/>
              </a:rPr>
              <a:t> – attempts to organise a wide-scale uprising against the conservative governments of the individual Italian states and expel Austria from the north of Italy (compensation by gaining territory in the Balkans)</a:t>
            </a:r>
            <a:endParaRPr lang="cs-CZ" sz="1400" b="1" dirty="0">
              <a:solidFill>
                <a:schemeClr val="tx1"/>
              </a:solidFill>
              <a:latin typeface="Bookman Old Style" panose="02050604050505020204" pitchFamily="18" charset="0"/>
            </a:endParaRPr>
          </a:p>
          <a:p>
            <a:pPr rtl="0">
              <a:lnSpc>
                <a:spcPts val="2220"/>
              </a:lnSpc>
              <a:spcBef>
                <a:spcPts val="600"/>
              </a:spcBef>
            </a:pPr>
            <a:r>
              <a:rPr lang="en-GB" sz="1400" b="1" i="0" u="none" strike="noStrike" dirty="0">
                <a:solidFill>
                  <a:srgbClr val="000000"/>
                </a:solidFill>
                <a:highlight>
                  <a:srgbClr val="000000">
                    <a:alpha val="0"/>
                  </a:srgbClr>
                </a:highlight>
                <a:latin typeface="Bookman Old Style"/>
              </a:rPr>
              <a:t>However, their calls for a wide-scale uprising were unanswered</a:t>
            </a:r>
            <a:r>
              <a:rPr lang="en-GB" sz="1400" b="0" i="0" u="none" strike="noStrike" dirty="0">
                <a:solidFill>
                  <a:srgbClr val="000000"/>
                </a:solidFill>
                <a:highlight>
                  <a:srgbClr val="000000">
                    <a:alpha val="0"/>
                  </a:srgbClr>
                </a:highlight>
                <a:latin typeface="Bookman Old Style"/>
              </a:rPr>
              <a:t> (partly due to the internal disunity of Young Italy) and the isolated actions of the rebels were easily suppressed</a:t>
            </a:r>
            <a:endParaRPr lang="cs-CZ" sz="1400" b="1" dirty="0">
              <a:solidFill>
                <a:schemeClr val="tx1"/>
              </a:solidFill>
              <a:latin typeface="Bookman Old Style" panose="02050604050505020204" pitchFamily="18" charset="0"/>
            </a:endParaRPr>
          </a:p>
          <a:p>
            <a:pPr rtl="0">
              <a:lnSpc>
                <a:spcPts val="2220"/>
              </a:lnSpc>
              <a:spcBef>
                <a:spcPts val="600"/>
              </a:spcBef>
            </a:pPr>
            <a:r>
              <a:rPr lang="en-GB" sz="1400" b="0" i="0" u="none" strike="noStrike" dirty="0">
                <a:solidFill>
                  <a:srgbClr val="000000"/>
                </a:solidFill>
                <a:highlight>
                  <a:srgbClr val="000000">
                    <a:alpha val="0"/>
                  </a:srgbClr>
                </a:highlight>
                <a:latin typeface="Bookman Old Style"/>
              </a:rPr>
              <a:t>An important factor for the future unification of Italy was the internal development in the </a:t>
            </a:r>
            <a:r>
              <a:rPr lang="en-GB" sz="1400" b="1" i="0" u="none" strike="noStrike" dirty="0">
                <a:solidFill>
                  <a:srgbClr val="000000"/>
                </a:solidFill>
                <a:highlight>
                  <a:srgbClr val="000000">
                    <a:alpha val="0"/>
                  </a:srgbClr>
                </a:highlight>
                <a:latin typeface="Bookman Old Style"/>
              </a:rPr>
              <a:t>Kingdom of Sardinia (Piedmont)</a:t>
            </a:r>
            <a:r>
              <a:rPr lang="en-GB" sz="1400" b="0" i="0" u="none" strike="noStrike" dirty="0">
                <a:solidFill>
                  <a:srgbClr val="000000"/>
                </a:solidFill>
                <a:highlight>
                  <a:srgbClr val="000000">
                    <a:alpha val="0"/>
                  </a:srgbClr>
                </a:highlight>
                <a:latin typeface="Bookman Old Style"/>
              </a:rPr>
              <a:t>, where the liberal-minded </a:t>
            </a:r>
            <a:r>
              <a:rPr lang="en-GB" sz="1400" b="1" i="0" u="none" strike="noStrike" dirty="0">
                <a:solidFill>
                  <a:srgbClr val="000000"/>
                </a:solidFill>
                <a:highlight>
                  <a:srgbClr val="000000">
                    <a:alpha val="0"/>
                  </a:srgbClr>
                </a:highlight>
                <a:latin typeface="Bookman Old Style"/>
              </a:rPr>
              <a:t>King Charles Albert</a:t>
            </a:r>
            <a:r>
              <a:rPr lang="en-GB" sz="1400" b="0" i="0" u="none" strike="noStrike" dirty="0">
                <a:solidFill>
                  <a:srgbClr val="000000"/>
                </a:solidFill>
                <a:highlight>
                  <a:srgbClr val="000000">
                    <a:alpha val="0"/>
                  </a:srgbClr>
                </a:highlight>
                <a:latin typeface="Bookman Old Style"/>
              </a:rPr>
              <a:t> ascended the throne in 1831</a:t>
            </a:r>
          </a:p>
          <a:p>
            <a:pPr rtl="0">
              <a:lnSpc>
                <a:spcPts val="2220"/>
              </a:lnSpc>
              <a:spcBef>
                <a:spcPts val="600"/>
              </a:spcBef>
            </a:pPr>
            <a:r>
              <a:rPr lang="en-GB" sz="1400" b="1" i="0" u="none" strike="noStrike" dirty="0">
                <a:solidFill>
                  <a:srgbClr val="000000"/>
                </a:solidFill>
                <a:highlight>
                  <a:srgbClr val="000000">
                    <a:alpha val="0"/>
                  </a:srgbClr>
                </a:highlight>
                <a:latin typeface="Bookman Old Style"/>
              </a:rPr>
              <a:t>Industrialisation</a:t>
            </a:r>
            <a:r>
              <a:rPr lang="en-GB" sz="1400" b="0" i="0" u="none" strike="noStrike" dirty="0">
                <a:solidFill>
                  <a:srgbClr val="000000"/>
                </a:solidFill>
                <a:highlight>
                  <a:srgbClr val="000000">
                    <a:alpha val="0"/>
                  </a:srgbClr>
                </a:highlight>
                <a:latin typeface="Bookman Old Style"/>
              </a:rPr>
              <a:t> also occurred on the Italian Peninsula during the 1820s-1840s, construction of transport networks – factors </a:t>
            </a:r>
            <a:r>
              <a:rPr lang="cs-CZ" sz="1400" dirty="0" err="1">
                <a:solidFill>
                  <a:srgbClr val="000000"/>
                </a:solidFill>
                <a:highlight>
                  <a:srgbClr val="000000">
                    <a:alpha val="0"/>
                  </a:srgbClr>
                </a:highlight>
                <a:latin typeface="Bookman Old Style"/>
              </a:rPr>
              <a:t>which</a:t>
            </a:r>
            <a:r>
              <a:rPr lang="en-GB"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aided</a:t>
            </a:r>
            <a:r>
              <a:rPr lang="en-GB" sz="1400" b="0" i="0" u="none" strike="noStrike" dirty="0">
                <a:solidFill>
                  <a:srgbClr val="000000"/>
                </a:solidFill>
                <a:highlight>
                  <a:srgbClr val="000000">
                    <a:alpha val="0"/>
                  </a:srgbClr>
                </a:highlight>
                <a:latin typeface="Bookman Old Style"/>
              </a:rPr>
              <a:t> the process of creating a unified Italian state </a:t>
            </a:r>
            <a:endParaRPr lang="cs-CZ" sz="1400" b="1" dirty="0">
              <a:solidFill>
                <a:schemeClr val="tx1"/>
              </a:solidFill>
              <a:latin typeface="Bookman Old Style" panose="02050604050505020204" pitchFamily="18" charset="0"/>
            </a:endParaRPr>
          </a:p>
          <a:p>
            <a:pPr>
              <a:lnSpc>
                <a:spcPts val="2220"/>
              </a:lnSpc>
              <a:spcBef>
                <a:spcPts val="444"/>
              </a:spcBef>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53292607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19769" y="985260"/>
            <a:ext cx="7559999" cy="927199"/>
          </a:xfrm>
        </p:spPr>
        <p:txBody>
          <a:bodyPr>
            <a:noAutofit/>
          </a:bodyPr>
          <a:lstStyle/>
          <a:p>
            <a:pPr algn="ctr" rtl="0"/>
            <a:r>
              <a:rPr lang="en-GB" sz="2400" b="1" i="0" u="none" strike="noStrike" dirty="0">
                <a:highlight>
                  <a:srgbClr val="000000">
                    <a:alpha val="0"/>
                  </a:srgbClr>
                </a:highlight>
                <a:latin typeface="Arial"/>
              </a:rPr>
              <a:t>The First Italian War of Independence</a:t>
            </a:r>
          </a:p>
        </p:txBody>
      </p:sp>
      <p:sp>
        <p:nvSpPr>
          <p:cNvPr id="3" name="Zástupný symbol pro obsah 2"/>
          <p:cNvSpPr>
            <a:spLocks noGrp="1"/>
          </p:cNvSpPr>
          <p:nvPr>
            <p:ph idx="1"/>
          </p:nvPr>
        </p:nvSpPr>
        <p:spPr>
          <a:xfrm>
            <a:off x="207730" y="1448859"/>
            <a:ext cx="8584075" cy="4942703"/>
          </a:xfrm>
        </p:spPr>
        <p:txBody>
          <a:bodyPr>
            <a:noAutofit/>
          </a:bodyPr>
          <a:lstStyle/>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In 1847, Pope </a:t>
            </a:r>
            <a:r>
              <a:rPr lang="en-GB" sz="1200" b="1" i="0" u="none" strike="noStrike" dirty="0">
                <a:solidFill>
                  <a:srgbClr val="000000"/>
                </a:solidFill>
                <a:highlight>
                  <a:srgbClr val="000000">
                    <a:alpha val="0"/>
                  </a:srgbClr>
                </a:highlight>
                <a:latin typeface="Bookman Old Style"/>
              </a:rPr>
              <a:t>Pius IX</a:t>
            </a:r>
            <a:r>
              <a:rPr lang="en-GB" sz="1200" b="0" i="0" u="none" strike="noStrike" dirty="0">
                <a:solidFill>
                  <a:srgbClr val="000000"/>
                </a:solidFill>
                <a:highlight>
                  <a:srgbClr val="000000">
                    <a:alpha val="0"/>
                  </a:srgbClr>
                </a:highlight>
                <a:latin typeface="Bookman Old Style"/>
              </a:rPr>
              <a:t> (pontificate since 1846) allowed </a:t>
            </a:r>
            <a:r>
              <a:rPr lang="en-GB" sz="1200" b="1" i="0" u="none" strike="noStrike" dirty="0">
                <a:solidFill>
                  <a:srgbClr val="000000"/>
                </a:solidFill>
                <a:highlight>
                  <a:srgbClr val="000000">
                    <a:alpha val="0"/>
                  </a:srgbClr>
                </a:highlight>
                <a:latin typeface="Bookman Old Style"/>
              </a:rPr>
              <a:t>liberal reforms</a:t>
            </a:r>
            <a:r>
              <a:rPr lang="en-GB" sz="1200" b="0" i="0" u="none" strike="noStrike" dirty="0">
                <a:solidFill>
                  <a:srgbClr val="000000"/>
                </a:solidFill>
                <a:highlight>
                  <a:srgbClr val="000000">
                    <a:alpha val="0"/>
                  </a:srgbClr>
                </a:highlight>
                <a:latin typeface="Bookman Old Style"/>
              </a:rPr>
              <a:t> to be implemented in Central Italy</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This reformist effort was followed by many other Italian states, attempts were made at creating a </a:t>
            </a:r>
            <a:r>
              <a:rPr lang="en-GB" sz="1200" b="1" i="0" u="none" strike="noStrike" dirty="0">
                <a:solidFill>
                  <a:srgbClr val="000000"/>
                </a:solidFill>
                <a:highlight>
                  <a:srgbClr val="000000">
                    <a:alpha val="0"/>
                  </a:srgbClr>
                </a:highlight>
                <a:latin typeface="Bookman Old Style"/>
              </a:rPr>
              <a:t>customs union</a:t>
            </a:r>
            <a:r>
              <a:rPr lang="en-GB" sz="1200" b="0" i="0" u="none" strike="noStrike" dirty="0">
                <a:solidFill>
                  <a:srgbClr val="000000"/>
                </a:solidFill>
                <a:highlight>
                  <a:srgbClr val="000000">
                    <a:alpha val="0"/>
                  </a:srgbClr>
                </a:highlight>
                <a:latin typeface="Bookman Old Style"/>
              </a:rPr>
              <a:t> on the Italian Peninsula, and riots began in the Austrian-ruled Lombardy. </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In January 1848, a revolutionary uprising broke out</a:t>
            </a:r>
            <a:r>
              <a:rPr lang="en-GB" sz="1200" b="1" i="0" u="none" strike="noStrike" dirty="0">
                <a:solidFill>
                  <a:srgbClr val="000000"/>
                </a:solidFill>
                <a:highlight>
                  <a:srgbClr val="000000">
                    <a:alpha val="0"/>
                  </a:srgbClr>
                </a:highlight>
                <a:latin typeface="Bookman Old Style"/>
              </a:rPr>
              <a:t> </a:t>
            </a:r>
            <a:r>
              <a:rPr lang="en-GB" sz="1200" i="0" u="none" strike="noStrike" dirty="0">
                <a:solidFill>
                  <a:srgbClr val="000000"/>
                </a:solidFill>
                <a:highlight>
                  <a:srgbClr val="000000">
                    <a:alpha val="0"/>
                  </a:srgbClr>
                </a:highlight>
                <a:latin typeface="Bookman Old Style"/>
              </a:rPr>
              <a:t>in </a:t>
            </a:r>
            <a:r>
              <a:rPr lang="en-GB" sz="1200" b="1" i="0" u="none" strike="noStrike" dirty="0">
                <a:solidFill>
                  <a:srgbClr val="000000"/>
                </a:solidFill>
                <a:highlight>
                  <a:srgbClr val="000000">
                    <a:alpha val="0"/>
                  </a:srgbClr>
                </a:highlight>
                <a:latin typeface="Bookman Old Style"/>
              </a:rPr>
              <a:t>Naples</a:t>
            </a:r>
            <a:endParaRPr lang="cs-CZ" sz="1200" b="1" dirty="0">
              <a:solidFill>
                <a:schemeClr val="tx1"/>
              </a:solidFill>
              <a:latin typeface="Bookman Old Style" panose="02050604050505020204" pitchFamily="18" charset="0"/>
            </a:endParaRP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The revolution spread across the Italian Peninsula and </a:t>
            </a:r>
            <a:r>
              <a:rPr lang="en-GB" sz="1200" b="1" i="0" u="none" strike="noStrike" dirty="0">
                <a:solidFill>
                  <a:srgbClr val="000000"/>
                </a:solidFill>
                <a:highlight>
                  <a:srgbClr val="000000">
                    <a:alpha val="0"/>
                  </a:srgbClr>
                </a:highlight>
                <a:latin typeface="Bookman Old Style"/>
              </a:rPr>
              <a:t>one of its primary goals</a:t>
            </a:r>
            <a:r>
              <a:rPr lang="en-GB" sz="1200" b="0" i="0" u="none" strike="noStrike" dirty="0">
                <a:solidFill>
                  <a:srgbClr val="000000"/>
                </a:solidFill>
                <a:highlight>
                  <a:srgbClr val="000000">
                    <a:alpha val="0"/>
                  </a:srgbClr>
                </a:highlight>
                <a:latin typeface="Bookman Old Style"/>
              </a:rPr>
              <a:t> </a:t>
            </a:r>
            <a:r>
              <a:rPr lang="cs-CZ" sz="1200" b="0" i="0" u="none" strike="noStrike" dirty="0" err="1">
                <a:solidFill>
                  <a:srgbClr val="000000"/>
                </a:solidFill>
                <a:highlight>
                  <a:srgbClr val="000000">
                    <a:alpha val="0"/>
                  </a:srgbClr>
                </a:highlight>
                <a:latin typeface="Bookman Old Style"/>
              </a:rPr>
              <a:t>was</a:t>
            </a:r>
            <a:r>
              <a:rPr lang="en-GB" sz="1200" b="0" i="0" u="none" strike="noStrike" dirty="0">
                <a:solidFill>
                  <a:srgbClr val="000000"/>
                </a:solidFill>
                <a:highlight>
                  <a:srgbClr val="000000">
                    <a:alpha val="0"/>
                  </a:srgbClr>
                </a:highlight>
                <a:latin typeface="Bookman Old Style"/>
              </a:rPr>
              <a:t> the </a:t>
            </a:r>
            <a:r>
              <a:rPr lang="en-GB" sz="1200" b="1" i="0" u="none" strike="noStrike" dirty="0">
                <a:solidFill>
                  <a:srgbClr val="000000"/>
                </a:solidFill>
                <a:highlight>
                  <a:srgbClr val="000000">
                    <a:alpha val="0"/>
                  </a:srgbClr>
                </a:highlight>
                <a:latin typeface="Bookman Old Style"/>
              </a:rPr>
              <a:t>creation of a unified Italian state</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In addition to the internally fragmented Young Italy movement, the </a:t>
            </a:r>
            <a:r>
              <a:rPr lang="en-GB" sz="1200" b="1" i="0" u="none" strike="noStrike" dirty="0">
                <a:solidFill>
                  <a:srgbClr val="000000"/>
                </a:solidFill>
                <a:highlight>
                  <a:srgbClr val="000000">
                    <a:alpha val="0"/>
                  </a:srgbClr>
                </a:highlight>
                <a:latin typeface="Bookman Old Style"/>
              </a:rPr>
              <a:t>Kingdom of Sardinia</a:t>
            </a:r>
            <a:r>
              <a:rPr lang="en-GB" sz="1200" b="0" i="0" u="none" strike="noStrike" dirty="0">
                <a:solidFill>
                  <a:srgbClr val="000000"/>
                </a:solidFill>
                <a:highlight>
                  <a:srgbClr val="000000">
                    <a:alpha val="0"/>
                  </a:srgbClr>
                </a:highlight>
                <a:latin typeface="Bookman Old Style"/>
              </a:rPr>
              <a:t> – King </a:t>
            </a:r>
            <a:r>
              <a:rPr lang="en-GB" sz="1200" b="1" i="0" u="none" strike="noStrike" dirty="0">
                <a:solidFill>
                  <a:srgbClr val="000000"/>
                </a:solidFill>
                <a:highlight>
                  <a:srgbClr val="000000">
                    <a:alpha val="0"/>
                  </a:srgbClr>
                </a:highlight>
                <a:latin typeface="Bookman Old Style"/>
              </a:rPr>
              <a:t>Charles Albert</a:t>
            </a:r>
            <a:r>
              <a:rPr lang="en-GB" sz="1200" b="0" i="0" u="none" strike="noStrike" dirty="0">
                <a:solidFill>
                  <a:srgbClr val="000000"/>
                </a:solidFill>
                <a:highlight>
                  <a:srgbClr val="000000">
                    <a:alpha val="0"/>
                  </a:srgbClr>
                </a:highlight>
                <a:latin typeface="Bookman Old Style"/>
              </a:rPr>
              <a:t> – leads the struggle for the unification of Italy</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However, Charles Albert </a:t>
            </a:r>
            <a:r>
              <a:rPr lang="en-GB" sz="1200" b="1" i="0" u="none" strike="noStrike" dirty="0">
                <a:solidFill>
                  <a:srgbClr val="000000"/>
                </a:solidFill>
                <a:highlight>
                  <a:srgbClr val="000000">
                    <a:alpha val="0"/>
                  </a:srgbClr>
                </a:highlight>
                <a:latin typeface="Bookman Old Style"/>
              </a:rPr>
              <a:t>primarily</a:t>
            </a:r>
            <a:r>
              <a:rPr lang="en-GB" sz="1200" b="0" i="0" u="none" strike="noStrike" dirty="0">
                <a:solidFill>
                  <a:srgbClr val="000000"/>
                </a:solidFill>
                <a:highlight>
                  <a:srgbClr val="000000">
                    <a:alpha val="0"/>
                  </a:srgbClr>
                </a:highlight>
                <a:latin typeface="Bookman Old Style"/>
              </a:rPr>
              <a:t> </a:t>
            </a:r>
            <a:r>
              <a:rPr lang="en-GB" sz="1200" b="1" i="0" u="none" strike="noStrike" dirty="0">
                <a:solidFill>
                  <a:srgbClr val="000000"/>
                </a:solidFill>
                <a:highlight>
                  <a:srgbClr val="000000">
                    <a:alpha val="0"/>
                  </a:srgbClr>
                </a:highlight>
                <a:latin typeface="Bookman Old Style"/>
              </a:rPr>
              <a:t>pursues his </a:t>
            </a:r>
            <a:r>
              <a:rPr lang="cs-CZ" sz="1200" b="1" i="0" u="none" strike="noStrike" dirty="0" err="1">
                <a:solidFill>
                  <a:srgbClr val="000000"/>
                </a:solidFill>
                <a:highlight>
                  <a:srgbClr val="000000">
                    <a:alpha val="0"/>
                  </a:srgbClr>
                </a:highlight>
                <a:latin typeface="Bookman Old Style"/>
              </a:rPr>
              <a:t>own</a:t>
            </a:r>
            <a:r>
              <a:rPr lang="cs-CZ" sz="1200" b="1" i="0" u="none" strike="noStrike" dirty="0">
                <a:solidFill>
                  <a:srgbClr val="000000"/>
                </a:solidFill>
                <a:highlight>
                  <a:srgbClr val="000000">
                    <a:alpha val="0"/>
                  </a:srgbClr>
                </a:highlight>
                <a:latin typeface="Bookman Old Style"/>
              </a:rPr>
              <a:t> </a:t>
            </a:r>
            <a:r>
              <a:rPr lang="en-GB" sz="1200" b="1" i="0" u="none" strike="noStrike" dirty="0">
                <a:solidFill>
                  <a:srgbClr val="000000"/>
                </a:solidFill>
                <a:highlight>
                  <a:srgbClr val="000000">
                    <a:alpha val="0"/>
                  </a:srgbClr>
                </a:highlight>
                <a:latin typeface="Bookman Old Style"/>
              </a:rPr>
              <a:t>dynastic interests</a:t>
            </a:r>
            <a:r>
              <a:rPr lang="en-GB" sz="1200" b="0" i="0" u="none" strike="noStrike" dirty="0">
                <a:solidFill>
                  <a:srgbClr val="000000"/>
                </a:solidFill>
                <a:highlight>
                  <a:srgbClr val="000000">
                    <a:alpha val="0"/>
                  </a:srgbClr>
                </a:highlight>
                <a:latin typeface="Bookman Old Style"/>
              </a:rPr>
              <a:t>, and the attempt to lay the foundations of a united Italy is thwarted by the defeat of the Kingdom of Sardinia by Austrian troops in the battles of </a:t>
            </a:r>
            <a:r>
              <a:rPr lang="en-GB" sz="1200" b="1" i="0" u="none" strike="noStrike" dirty="0" err="1">
                <a:solidFill>
                  <a:srgbClr val="000000"/>
                </a:solidFill>
                <a:highlight>
                  <a:srgbClr val="000000">
                    <a:alpha val="0"/>
                  </a:srgbClr>
                </a:highlight>
                <a:latin typeface="Bookman Old Style"/>
              </a:rPr>
              <a:t>Custoza</a:t>
            </a:r>
            <a:r>
              <a:rPr lang="en-GB" sz="1200" b="0" i="0" u="none" strike="noStrike" dirty="0">
                <a:solidFill>
                  <a:srgbClr val="000000"/>
                </a:solidFill>
                <a:highlight>
                  <a:srgbClr val="000000">
                    <a:alpha val="0"/>
                  </a:srgbClr>
                </a:highlight>
                <a:latin typeface="Bookman Old Style"/>
              </a:rPr>
              <a:t> (1848) and </a:t>
            </a:r>
            <a:r>
              <a:rPr lang="en-GB" sz="1200" b="1" i="0" u="none" strike="noStrike" dirty="0">
                <a:solidFill>
                  <a:srgbClr val="000000"/>
                </a:solidFill>
                <a:highlight>
                  <a:srgbClr val="000000">
                    <a:alpha val="0"/>
                  </a:srgbClr>
                </a:highlight>
                <a:latin typeface="Bookman Old Style"/>
              </a:rPr>
              <a:t>Novara</a:t>
            </a:r>
            <a:r>
              <a:rPr lang="en-GB" sz="1200" b="0" i="0" u="none" strike="noStrike" dirty="0">
                <a:solidFill>
                  <a:srgbClr val="000000"/>
                </a:solidFill>
                <a:highlight>
                  <a:srgbClr val="000000">
                    <a:alpha val="0"/>
                  </a:srgbClr>
                </a:highlight>
                <a:latin typeface="Bookman Old Style"/>
              </a:rPr>
              <a:t> (1849).</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Charles Albert subsequently abdicated in favour of his son </a:t>
            </a:r>
            <a:r>
              <a:rPr lang="en-GB" sz="1200" b="1" i="0" u="none" strike="noStrike" dirty="0">
                <a:solidFill>
                  <a:srgbClr val="000000"/>
                </a:solidFill>
                <a:highlight>
                  <a:srgbClr val="000000">
                    <a:alpha val="0"/>
                  </a:srgbClr>
                </a:highlight>
                <a:latin typeface="Bookman Old Style"/>
              </a:rPr>
              <a:t>Victor Emmanuel II</a:t>
            </a:r>
            <a:r>
              <a:rPr lang="en-GB" sz="1200" b="0" i="0" u="none" strike="noStrike" dirty="0">
                <a:solidFill>
                  <a:srgbClr val="000000"/>
                </a:solidFill>
                <a:highlight>
                  <a:srgbClr val="000000">
                    <a:alpha val="0"/>
                  </a:srgbClr>
                </a:highlight>
                <a:latin typeface="Bookman Old Style"/>
              </a:rPr>
              <a:t> (1849)</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As a result of the military failures of Charles Albert, an </a:t>
            </a:r>
            <a:r>
              <a:rPr lang="en-GB" sz="1200" b="1" i="0" u="none" strike="noStrike" dirty="0">
                <a:solidFill>
                  <a:srgbClr val="000000"/>
                </a:solidFill>
                <a:highlight>
                  <a:srgbClr val="000000">
                    <a:alpha val="0"/>
                  </a:srgbClr>
                </a:highlight>
                <a:latin typeface="Bookman Old Style"/>
              </a:rPr>
              <a:t>uprising broke out in Rome</a:t>
            </a:r>
            <a:r>
              <a:rPr lang="en-GB" sz="1200" b="0" i="0" u="none" strike="noStrike" dirty="0">
                <a:solidFill>
                  <a:srgbClr val="000000"/>
                </a:solidFill>
                <a:highlight>
                  <a:srgbClr val="000000">
                    <a:alpha val="0"/>
                  </a:srgbClr>
                </a:highlight>
                <a:latin typeface="Bookman Old Style"/>
              </a:rPr>
              <a:t>, the end of papal reign was declared along with the </a:t>
            </a:r>
            <a:r>
              <a:rPr lang="en-GB" sz="1200" b="1" i="0" u="none" strike="noStrike" dirty="0">
                <a:solidFill>
                  <a:srgbClr val="000000"/>
                </a:solidFill>
                <a:highlight>
                  <a:srgbClr val="000000">
                    <a:alpha val="0"/>
                  </a:srgbClr>
                </a:highlight>
                <a:latin typeface="Bookman Old Style"/>
              </a:rPr>
              <a:t>Roman Republic</a:t>
            </a:r>
            <a:r>
              <a:rPr lang="en-GB" sz="1200" b="0" i="0" u="none" strike="noStrike" dirty="0">
                <a:solidFill>
                  <a:srgbClr val="000000"/>
                </a:solidFill>
                <a:highlight>
                  <a:srgbClr val="000000">
                    <a:alpha val="0"/>
                  </a:srgbClr>
                </a:highlight>
                <a:latin typeface="Bookman Old Style"/>
              </a:rPr>
              <a:t>, which was to become the basis of the future united Italy and in which </a:t>
            </a:r>
            <a:r>
              <a:rPr lang="en-GB" sz="1200" b="1" i="0" u="none" strike="noStrike" dirty="0">
                <a:solidFill>
                  <a:srgbClr val="000000"/>
                </a:solidFill>
                <a:highlight>
                  <a:srgbClr val="000000">
                    <a:alpha val="0"/>
                  </a:srgbClr>
                </a:highlight>
                <a:latin typeface="Bookman Old Style"/>
              </a:rPr>
              <a:t>Giuseppe Mazzini</a:t>
            </a:r>
            <a:r>
              <a:rPr lang="en-GB" sz="1200" b="0" i="0" u="none" strike="noStrike" dirty="0">
                <a:solidFill>
                  <a:srgbClr val="000000"/>
                </a:solidFill>
                <a:highlight>
                  <a:srgbClr val="000000">
                    <a:alpha val="0"/>
                  </a:srgbClr>
                </a:highlight>
                <a:latin typeface="Bookman Old Style"/>
              </a:rPr>
              <a:t> became the leading figure. In response to these events, </a:t>
            </a:r>
            <a:r>
              <a:rPr lang="en-GB" sz="1200" b="1" i="0" u="none" strike="noStrike" dirty="0">
                <a:solidFill>
                  <a:srgbClr val="000000"/>
                </a:solidFill>
                <a:highlight>
                  <a:srgbClr val="000000">
                    <a:alpha val="0"/>
                  </a:srgbClr>
                </a:highlight>
                <a:latin typeface="Bookman Old Style"/>
              </a:rPr>
              <a:t>France</a:t>
            </a:r>
            <a:r>
              <a:rPr lang="en-GB" sz="1200" b="0" i="0" u="none" strike="noStrike" dirty="0">
                <a:solidFill>
                  <a:srgbClr val="000000"/>
                </a:solidFill>
                <a:highlight>
                  <a:srgbClr val="000000">
                    <a:alpha val="0"/>
                  </a:srgbClr>
                </a:highlight>
                <a:latin typeface="Bookman Old Style"/>
              </a:rPr>
              <a:t> deployed troops to Rome – under the pretext of mediating peace between the Pope and the "insurgents" – these eventually gained control of the city in August 1849, finally </a:t>
            </a:r>
            <a:r>
              <a:rPr lang="en-GB" sz="1200" b="1" i="0" u="none" strike="noStrike" dirty="0">
                <a:solidFill>
                  <a:srgbClr val="000000"/>
                </a:solidFill>
                <a:highlight>
                  <a:srgbClr val="000000">
                    <a:alpha val="0"/>
                  </a:srgbClr>
                </a:highlight>
                <a:latin typeface="Bookman Old Style"/>
              </a:rPr>
              <a:t>ending</a:t>
            </a:r>
            <a:r>
              <a:rPr lang="en-GB" sz="1200" b="0" i="0" u="none" strike="noStrike" dirty="0">
                <a:solidFill>
                  <a:srgbClr val="000000"/>
                </a:solidFill>
                <a:highlight>
                  <a:srgbClr val="000000">
                    <a:alpha val="0"/>
                  </a:srgbClr>
                </a:highlight>
                <a:latin typeface="Bookman Old Style"/>
              </a:rPr>
              <a:t> the </a:t>
            </a:r>
            <a:r>
              <a:rPr lang="en-GB" sz="1200" b="1" i="0" u="none" strike="noStrike" dirty="0">
                <a:solidFill>
                  <a:srgbClr val="000000"/>
                </a:solidFill>
                <a:highlight>
                  <a:srgbClr val="000000">
                    <a:alpha val="0"/>
                  </a:srgbClr>
                </a:highlight>
                <a:latin typeface="Bookman Old Style"/>
              </a:rPr>
              <a:t>First Italian War of Independence</a:t>
            </a:r>
          </a:p>
          <a:p>
            <a:pPr>
              <a:lnSpc>
                <a:spcPts val="2220"/>
              </a:lnSpc>
            </a:pPr>
            <a:endParaRPr lang="cs-CZ" sz="12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3575198716"/>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186538"/>
            <a:ext cx="7559999" cy="1160032"/>
          </a:xfrm>
        </p:spPr>
        <p:txBody>
          <a:bodyPr>
            <a:noAutofit/>
          </a:bodyPr>
          <a:lstStyle/>
          <a:p>
            <a:pPr algn="ctr" rtl="0"/>
            <a:r>
              <a:rPr lang="en-GB" sz="2400" b="1" i="0" u="none" strike="noStrike" dirty="0">
                <a:highlight>
                  <a:srgbClr val="000000">
                    <a:alpha val="0"/>
                  </a:srgbClr>
                </a:highlight>
                <a:latin typeface="Arial"/>
              </a:rPr>
              <a:t>The Second Italian War of Independence</a:t>
            </a:r>
          </a:p>
        </p:txBody>
      </p:sp>
      <p:sp>
        <p:nvSpPr>
          <p:cNvPr id="3" name="Zástupný symbol pro obsah 2"/>
          <p:cNvSpPr>
            <a:spLocks noGrp="1"/>
          </p:cNvSpPr>
          <p:nvPr>
            <p:ph idx="1"/>
          </p:nvPr>
        </p:nvSpPr>
        <p:spPr>
          <a:xfrm>
            <a:off x="249963" y="1589903"/>
            <a:ext cx="8565787" cy="5189838"/>
          </a:xfrm>
        </p:spPr>
        <p:txBody>
          <a:bodyPr>
            <a:noAutofit/>
          </a:bodyPr>
          <a:lstStyle/>
          <a:p>
            <a:pPr rtl="0">
              <a:lnSpc>
                <a:spcPts val="2220"/>
              </a:lnSpc>
              <a:spcBef>
                <a:spcPts val="600"/>
              </a:spcBef>
            </a:pPr>
            <a:r>
              <a:rPr lang="cs-CZ" sz="1200" b="0" i="0" u="none" strike="noStrike" dirty="0">
                <a:solidFill>
                  <a:srgbClr val="000000"/>
                </a:solidFill>
                <a:highlight>
                  <a:srgbClr val="000000">
                    <a:alpha val="0"/>
                  </a:srgbClr>
                </a:highlight>
                <a:latin typeface="Bookman Old Style"/>
              </a:rPr>
              <a:t>In </a:t>
            </a:r>
            <a:r>
              <a:rPr lang="en-GB" sz="1200" b="0" i="0" u="none" strike="noStrike" dirty="0">
                <a:solidFill>
                  <a:srgbClr val="000000"/>
                </a:solidFill>
                <a:highlight>
                  <a:srgbClr val="000000">
                    <a:alpha val="0"/>
                  </a:srgbClr>
                </a:highlight>
                <a:latin typeface="Bookman Old Style"/>
              </a:rPr>
              <a:t>the 1850s, </a:t>
            </a:r>
            <a:r>
              <a:rPr lang="en-GB" sz="1200" b="1" i="0" u="none" strike="noStrike" dirty="0">
                <a:solidFill>
                  <a:srgbClr val="000000"/>
                </a:solidFill>
                <a:highlight>
                  <a:srgbClr val="000000">
                    <a:alpha val="0"/>
                  </a:srgbClr>
                </a:highlight>
                <a:latin typeface="Bookman Old Style"/>
              </a:rPr>
              <a:t>Mazzini tried unsuccessfully</a:t>
            </a:r>
            <a:r>
              <a:rPr lang="en-GB" sz="1200" b="0" i="0" u="none" strike="noStrike" dirty="0">
                <a:solidFill>
                  <a:srgbClr val="000000"/>
                </a:solidFill>
                <a:highlight>
                  <a:srgbClr val="000000">
                    <a:alpha val="0"/>
                  </a:srgbClr>
                </a:highlight>
                <a:latin typeface="Bookman Old Style"/>
              </a:rPr>
              <a:t> to initiate a </a:t>
            </a:r>
            <a:r>
              <a:rPr lang="en-GB" sz="1200" b="1" i="0" u="none" strike="noStrike" dirty="0">
                <a:solidFill>
                  <a:srgbClr val="000000"/>
                </a:solidFill>
                <a:highlight>
                  <a:srgbClr val="000000">
                    <a:alpha val="0"/>
                  </a:srgbClr>
                </a:highlight>
                <a:latin typeface="Bookman Old Style"/>
              </a:rPr>
              <a:t>wide-scale uprising</a:t>
            </a:r>
            <a:r>
              <a:rPr lang="en-GB" sz="1200" b="0" i="0" u="none" strike="noStrike" dirty="0">
                <a:solidFill>
                  <a:srgbClr val="000000"/>
                </a:solidFill>
                <a:highlight>
                  <a:srgbClr val="000000">
                    <a:alpha val="0"/>
                  </a:srgbClr>
                </a:highlight>
                <a:latin typeface="Bookman Old Style"/>
              </a:rPr>
              <a:t> aimed at creating a </a:t>
            </a:r>
            <a:r>
              <a:rPr lang="en-GB" sz="1200" b="0" i="0" u="none" strike="noStrike" dirty="0" err="1">
                <a:solidFill>
                  <a:srgbClr val="000000"/>
                </a:solidFill>
                <a:highlight>
                  <a:srgbClr val="000000">
                    <a:alpha val="0"/>
                  </a:srgbClr>
                </a:highlight>
                <a:latin typeface="Bookman Old Style"/>
              </a:rPr>
              <a:t>uni</a:t>
            </a:r>
            <a:r>
              <a:rPr lang="cs-CZ" sz="1200" b="0" i="0" u="none" strike="noStrike" dirty="0" err="1">
                <a:solidFill>
                  <a:srgbClr val="000000"/>
                </a:solidFill>
                <a:highlight>
                  <a:srgbClr val="000000">
                    <a:alpha val="0"/>
                  </a:srgbClr>
                </a:highlight>
                <a:latin typeface="Bookman Old Style"/>
              </a:rPr>
              <a:t>fied</a:t>
            </a:r>
            <a:r>
              <a:rPr lang="en-GB" sz="1200" b="0" i="0" u="none" strike="noStrike" dirty="0">
                <a:solidFill>
                  <a:srgbClr val="000000"/>
                </a:solidFill>
                <a:highlight>
                  <a:srgbClr val="000000">
                    <a:alpha val="0"/>
                  </a:srgbClr>
                </a:highlight>
                <a:latin typeface="Bookman Old Style"/>
              </a:rPr>
              <a:t> Italy</a:t>
            </a:r>
            <a:endParaRPr lang="cs-CZ" sz="1200" b="1" dirty="0">
              <a:solidFill>
                <a:schemeClr val="tx1"/>
              </a:solidFill>
              <a:latin typeface="Bookman Old Style" panose="02050604050505020204" pitchFamily="18" charset="0"/>
            </a:endParaRP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In the latter half of the 1850s,</a:t>
            </a:r>
            <a:r>
              <a:rPr lang="en-GB" sz="1200" b="1" i="0" u="none" strike="noStrike" dirty="0">
                <a:solidFill>
                  <a:srgbClr val="000000"/>
                </a:solidFill>
                <a:highlight>
                  <a:srgbClr val="000000">
                    <a:alpha val="0"/>
                  </a:srgbClr>
                </a:highlight>
                <a:latin typeface="Bookman Old Style"/>
              </a:rPr>
              <a:t> this goal was </a:t>
            </a:r>
            <a:r>
              <a:rPr lang="cs-CZ" sz="1200" b="1" dirty="0" err="1">
                <a:solidFill>
                  <a:srgbClr val="000000"/>
                </a:solidFill>
                <a:highlight>
                  <a:srgbClr val="000000">
                    <a:alpha val="0"/>
                  </a:srgbClr>
                </a:highlight>
                <a:latin typeface="Bookman Old Style"/>
              </a:rPr>
              <a:t>adopted</a:t>
            </a:r>
            <a:r>
              <a:rPr lang="en-GB" sz="1200" b="1" i="0" u="none" strike="noStrike" dirty="0">
                <a:solidFill>
                  <a:srgbClr val="000000"/>
                </a:solidFill>
                <a:highlight>
                  <a:srgbClr val="000000">
                    <a:alpha val="0"/>
                  </a:srgbClr>
                </a:highlight>
                <a:latin typeface="Bookman Old Style"/>
              </a:rPr>
              <a:t> by the Kingdom of Sardinia</a:t>
            </a:r>
            <a:r>
              <a:rPr lang="en-GB" sz="1200" b="0" i="0" u="none" strike="noStrike" dirty="0">
                <a:solidFill>
                  <a:srgbClr val="000000"/>
                </a:solidFill>
                <a:highlight>
                  <a:srgbClr val="000000">
                    <a:alpha val="0"/>
                  </a:srgbClr>
                </a:highlight>
                <a:latin typeface="Bookman Old Style"/>
              </a:rPr>
              <a:t>, led by </a:t>
            </a:r>
            <a:r>
              <a:rPr lang="en-GB" sz="1200" b="1" i="0" u="none" strike="noStrike" dirty="0">
                <a:solidFill>
                  <a:srgbClr val="000000"/>
                </a:solidFill>
                <a:highlight>
                  <a:srgbClr val="000000">
                    <a:alpha val="0"/>
                  </a:srgbClr>
                </a:highlight>
                <a:latin typeface="Bookman Old Style"/>
              </a:rPr>
              <a:t>Victor Emmanuel II</a:t>
            </a:r>
            <a:r>
              <a:rPr lang="cs-CZ" sz="1200" b="1" i="0" u="none" strike="noStrike" dirty="0">
                <a:solidFill>
                  <a:srgbClr val="000000"/>
                </a:solidFill>
                <a:highlight>
                  <a:srgbClr val="000000">
                    <a:alpha val="0"/>
                  </a:srgbClr>
                </a:highlight>
                <a:latin typeface="Bookman Old Style"/>
              </a:rPr>
              <a:t> </a:t>
            </a:r>
            <a:r>
              <a:rPr lang="en-GB" sz="1200" b="0" i="0" u="none" strike="noStrike" dirty="0">
                <a:solidFill>
                  <a:srgbClr val="000000"/>
                </a:solidFill>
                <a:highlight>
                  <a:srgbClr val="000000">
                    <a:alpha val="0"/>
                  </a:srgbClr>
                </a:highlight>
                <a:latin typeface="Bookman Old Style"/>
              </a:rPr>
              <a:t>and Prime Minister </a:t>
            </a:r>
            <a:r>
              <a:rPr lang="en-GB" sz="1200" b="1" i="0" u="none" strike="noStrike" dirty="0">
                <a:solidFill>
                  <a:srgbClr val="000000"/>
                </a:solidFill>
                <a:highlight>
                  <a:srgbClr val="000000">
                    <a:alpha val="0"/>
                  </a:srgbClr>
                </a:highlight>
                <a:latin typeface="Bookman Old Style"/>
              </a:rPr>
              <a:t>Camillo Cavour</a:t>
            </a:r>
            <a:endParaRPr lang="cs-CZ" sz="1200" b="1" dirty="0">
              <a:solidFill>
                <a:schemeClr val="tx1"/>
              </a:solidFill>
              <a:latin typeface="Bookman Old Style" panose="02050604050505020204" pitchFamily="18" charset="0"/>
            </a:endParaRP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The Kingdom of Sardinia was</a:t>
            </a:r>
            <a:r>
              <a:rPr lang="en-GB" sz="1200" b="1" i="0" u="none" strike="noStrike" dirty="0">
                <a:solidFill>
                  <a:srgbClr val="000000"/>
                </a:solidFill>
                <a:highlight>
                  <a:srgbClr val="000000">
                    <a:alpha val="0"/>
                  </a:srgbClr>
                </a:highlight>
                <a:latin typeface="Bookman Old Style"/>
              </a:rPr>
              <a:t> </a:t>
            </a:r>
            <a:r>
              <a:rPr lang="en-GB" sz="1200" i="0" u="none" strike="noStrike" dirty="0">
                <a:solidFill>
                  <a:srgbClr val="000000"/>
                </a:solidFill>
                <a:highlight>
                  <a:srgbClr val="000000">
                    <a:alpha val="0"/>
                  </a:srgbClr>
                </a:highlight>
                <a:latin typeface="Bookman Old Style"/>
              </a:rPr>
              <a:t>a </a:t>
            </a:r>
            <a:r>
              <a:rPr lang="en-GB" sz="1200" b="1" i="0" u="none" strike="noStrike" dirty="0">
                <a:solidFill>
                  <a:srgbClr val="000000"/>
                </a:solidFill>
                <a:highlight>
                  <a:srgbClr val="000000">
                    <a:alpha val="0"/>
                  </a:srgbClr>
                </a:highlight>
                <a:latin typeface="Bookman Old Style"/>
              </a:rPr>
              <a:t>constitutional monarchy </a:t>
            </a:r>
            <a:r>
              <a:rPr lang="en-GB" sz="1200" b="0" i="0" u="none" strike="noStrike" dirty="0">
                <a:solidFill>
                  <a:srgbClr val="000000"/>
                </a:solidFill>
                <a:highlight>
                  <a:srgbClr val="000000">
                    <a:alpha val="0"/>
                  </a:srgbClr>
                </a:highlight>
                <a:latin typeface="Bookman Old Style"/>
              </a:rPr>
              <a:t>and carried out numerous</a:t>
            </a:r>
            <a:r>
              <a:rPr lang="en-GB" sz="1200" b="1" i="0" u="none" strike="noStrike" dirty="0">
                <a:solidFill>
                  <a:srgbClr val="000000"/>
                </a:solidFill>
                <a:highlight>
                  <a:srgbClr val="000000">
                    <a:alpha val="0"/>
                  </a:srgbClr>
                </a:highlight>
                <a:latin typeface="Bookman Old Style"/>
              </a:rPr>
              <a:t> liberal reforms</a:t>
            </a:r>
            <a:r>
              <a:rPr lang="en-GB" sz="1200" b="0" i="0" u="none" strike="noStrike" dirty="0">
                <a:solidFill>
                  <a:srgbClr val="000000"/>
                </a:solidFill>
                <a:highlight>
                  <a:srgbClr val="000000">
                    <a:alpha val="0"/>
                  </a:srgbClr>
                </a:highlight>
                <a:latin typeface="Bookman Old Style"/>
              </a:rPr>
              <a:t>, developing</a:t>
            </a:r>
            <a:r>
              <a:rPr lang="en-GB" sz="1200" b="1" i="0" u="none" strike="noStrike" dirty="0">
                <a:solidFill>
                  <a:srgbClr val="000000"/>
                </a:solidFill>
                <a:highlight>
                  <a:srgbClr val="000000">
                    <a:alpha val="0"/>
                  </a:srgbClr>
                </a:highlight>
                <a:latin typeface="Bookman Old Style"/>
              </a:rPr>
              <a:t> industry </a:t>
            </a:r>
            <a:r>
              <a:rPr lang="en-GB" sz="1200" b="0" i="0" u="none" strike="noStrike" dirty="0">
                <a:solidFill>
                  <a:srgbClr val="000000"/>
                </a:solidFill>
                <a:highlight>
                  <a:srgbClr val="000000">
                    <a:alpha val="0"/>
                  </a:srgbClr>
                </a:highlight>
                <a:latin typeface="Bookman Old Style"/>
              </a:rPr>
              <a:t>and</a:t>
            </a:r>
            <a:r>
              <a:rPr lang="en-GB" sz="1200" b="1" i="0" u="none" strike="noStrike" dirty="0">
                <a:solidFill>
                  <a:srgbClr val="000000"/>
                </a:solidFill>
                <a:highlight>
                  <a:srgbClr val="000000">
                    <a:alpha val="0"/>
                  </a:srgbClr>
                </a:highlight>
                <a:latin typeface="Bookman Old Style"/>
              </a:rPr>
              <a:t> infrastructure</a:t>
            </a:r>
            <a:r>
              <a:rPr lang="en-GB" sz="1200" b="0" i="0" u="none" strike="noStrike" dirty="0">
                <a:solidFill>
                  <a:srgbClr val="000000"/>
                </a:solidFill>
                <a:highlight>
                  <a:srgbClr val="000000">
                    <a:alpha val="0"/>
                  </a:srgbClr>
                </a:highlight>
                <a:latin typeface="Bookman Old Style"/>
              </a:rPr>
              <a:t>. Over time, it became the</a:t>
            </a:r>
            <a:r>
              <a:rPr lang="en-GB" sz="1200" b="1" i="0" u="none" strike="noStrike" dirty="0">
                <a:solidFill>
                  <a:srgbClr val="000000"/>
                </a:solidFill>
                <a:highlight>
                  <a:srgbClr val="000000">
                    <a:alpha val="0"/>
                  </a:srgbClr>
                </a:highlight>
                <a:latin typeface="Bookman Old Style"/>
              </a:rPr>
              <a:t> most important state </a:t>
            </a:r>
            <a:r>
              <a:rPr lang="cs-CZ" sz="1200" b="1" i="0" u="none" strike="noStrike" dirty="0">
                <a:solidFill>
                  <a:srgbClr val="000000"/>
                </a:solidFill>
                <a:highlight>
                  <a:srgbClr val="000000">
                    <a:alpha val="0"/>
                  </a:srgbClr>
                </a:highlight>
                <a:latin typeface="Bookman Old Style"/>
              </a:rPr>
              <a:t>on</a:t>
            </a:r>
            <a:r>
              <a:rPr lang="en-GB" sz="1200" b="1" i="0" u="none" strike="noStrike" dirty="0">
                <a:solidFill>
                  <a:srgbClr val="000000"/>
                </a:solidFill>
                <a:highlight>
                  <a:srgbClr val="000000">
                    <a:alpha val="0"/>
                  </a:srgbClr>
                </a:highlight>
                <a:latin typeface="Bookman Old Style"/>
              </a:rPr>
              <a:t> the Italian Peninsula</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Cavour tried to establish closer relations with the </a:t>
            </a:r>
            <a:r>
              <a:rPr lang="en-GB" sz="1200" b="1" i="0" u="none" strike="noStrike" dirty="0">
                <a:solidFill>
                  <a:srgbClr val="000000"/>
                </a:solidFill>
                <a:highlight>
                  <a:srgbClr val="000000">
                    <a:alpha val="0"/>
                  </a:srgbClr>
                </a:highlight>
                <a:latin typeface="Bookman Old Style"/>
              </a:rPr>
              <a:t>France of Napoleon III</a:t>
            </a:r>
            <a:r>
              <a:rPr lang="en-GB" sz="1200" b="0" i="0" u="none" strike="noStrike" dirty="0">
                <a:solidFill>
                  <a:srgbClr val="000000"/>
                </a:solidFill>
                <a:highlight>
                  <a:srgbClr val="000000">
                    <a:alpha val="0"/>
                  </a:srgbClr>
                </a:highlight>
                <a:latin typeface="Bookman Old Style"/>
              </a:rPr>
              <a:t>, which led to the </a:t>
            </a:r>
            <a:r>
              <a:rPr lang="en-GB" sz="1200" b="0" i="0" u="none" strike="noStrike" dirty="0" err="1">
                <a:solidFill>
                  <a:srgbClr val="000000"/>
                </a:solidFill>
                <a:highlight>
                  <a:srgbClr val="000000">
                    <a:alpha val="0"/>
                  </a:srgbClr>
                </a:highlight>
                <a:latin typeface="Bookman Old Style"/>
              </a:rPr>
              <a:t>Plombières</a:t>
            </a:r>
            <a:r>
              <a:rPr lang="en-GB" sz="1200" b="0" i="0" u="none" strike="noStrike" dirty="0">
                <a:solidFill>
                  <a:srgbClr val="000000"/>
                </a:solidFill>
                <a:highlight>
                  <a:srgbClr val="000000">
                    <a:alpha val="0"/>
                  </a:srgbClr>
                </a:highlight>
                <a:latin typeface="Bookman Old Style"/>
              </a:rPr>
              <a:t> Agreement, according to which France was to support the aspirations of the Kingdom of Sardinia leading to the establishment of a unified Italy in exchange for territorial gains in </a:t>
            </a:r>
            <a:r>
              <a:rPr lang="en-GB" sz="1200" b="1" i="0" u="none" strike="noStrike" dirty="0">
                <a:solidFill>
                  <a:srgbClr val="000000"/>
                </a:solidFill>
                <a:highlight>
                  <a:srgbClr val="000000">
                    <a:alpha val="0"/>
                  </a:srgbClr>
                </a:highlight>
                <a:latin typeface="Bookman Old Style"/>
              </a:rPr>
              <a:t>Savoy</a:t>
            </a:r>
            <a:r>
              <a:rPr lang="en-GB" sz="1200" b="0" i="0" u="none" strike="noStrike" dirty="0">
                <a:solidFill>
                  <a:srgbClr val="000000"/>
                </a:solidFill>
                <a:highlight>
                  <a:srgbClr val="000000">
                    <a:alpha val="0"/>
                  </a:srgbClr>
                </a:highlight>
                <a:latin typeface="Bookman Old Style"/>
              </a:rPr>
              <a:t> and the area around </a:t>
            </a:r>
            <a:r>
              <a:rPr lang="en-GB" sz="1200" b="1" i="0" u="none" strike="noStrike" dirty="0">
                <a:solidFill>
                  <a:srgbClr val="000000"/>
                </a:solidFill>
                <a:highlight>
                  <a:srgbClr val="000000">
                    <a:alpha val="0"/>
                  </a:srgbClr>
                </a:highlight>
                <a:latin typeface="Bookman Old Style"/>
              </a:rPr>
              <a:t>Nice</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In </a:t>
            </a:r>
            <a:r>
              <a:rPr lang="en-GB" sz="1200" b="1" i="0" u="none" strike="noStrike" dirty="0">
                <a:solidFill>
                  <a:srgbClr val="000000"/>
                </a:solidFill>
                <a:highlight>
                  <a:srgbClr val="000000">
                    <a:alpha val="0"/>
                  </a:srgbClr>
                </a:highlight>
                <a:latin typeface="Bookman Old Style"/>
              </a:rPr>
              <a:t>1859</a:t>
            </a:r>
            <a:r>
              <a:rPr lang="cs-CZ" sz="1200" dirty="0">
                <a:solidFill>
                  <a:srgbClr val="000000"/>
                </a:solidFill>
                <a:highlight>
                  <a:srgbClr val="000000">
                    <a:alpha val="0"/>
                  </a:srgbClr>
                </a:highlight>
                <a:latin typeface="Bookman Old Style"/>
              </a:rPr>
              <a:t>,</a:t>
            </a:r>
            <a:r>
              <a:rPr lang="en-GB" sz="1200" b="0" i="0" u="none" strike="noStrike" dirty="0">
                <a:solidFill>
                  <a:srgbClr val="000000"/>
                </a:solidFill>
                <a:highlight>
                  <a:srgbClr val="000000">
                    <a:alpha val="0"/>
                  </a:srgbClr>
                </a:highlight>
                <a:latin typeface="Bookman Old Style"/>
              </a:rPr>
              <a:t> a </a:t>
            </a:r>
            <a:r>
              <a:rPr lang="en-GB" sz="1200" b="1" i="0" u="none" strike="noStrike" dirty="0">
                <a:solidFill>
                  <a:srgbClr val="000000"/>
                </a:solidFill>
                <a:highlight>
                  <a:srgbClr val="000000">
                    <a:alpha val="0"/>
                  </a:srgbClr>
                </a:highlight>
                <a:latin typeface="Bookman Old Style"/>
              </a:rPr>
              <a:t>conflict was started with Austria</a:t>
            </a:r>
            <a:r>
              <a:rPr lang="en-GB" sz="1200" b="0" i="0" u="none" strike="noStrike" dirty="0">
                <a:solidFill>
                  <a:srgbClr val="000000"/>
                </a:solidFill>
                <a:highlight>
                  <a:srgbClr val="000000">
                    <a:alpha val="0"/>
                  </a:srgbClr>
                </a:highlight>
                <a:latin typeface="Bookman Old Style"/>
              </a:rPr>
              <a:t>, which ended in its defeat in the bloody Battles of </a:t>
            </a:r>
            <a:r>
              <a:rPr lang="en-GB" sz="1200" b="1" i="0" u="none" strike="noStrike" dirty="0">
                <a:solidFill>
                  <a:srgbClr val="000000"/>
                </a:solidFill>
                <a:highlight>
                  <a:srgbClr val="000000">
                    <a:alpha val="0"/>
                  </a:srgbClr>
                </a:highlight>
                <a:latin typeface="Bookman Old Style"/>
              </a:rPr>
              <a:t>Magenta</a:t>
            </a:r>
            <a:r>
              <a:rPr lang="en-GB" sz="1200" b="0" i="0" u="none" strike="noStrike" dirty="0">
                <a:solidFill>
                  <a:srgbClr val="000000"/>
                </a:solidFill>
                <a:highlight>
                  <a:srgbClr val="000000">
                    <a:alpha val="0"/>
                  </a:srgbClr>
                </a:highlight>
                <a:latin typeface="Bookman Old Style"/>
              </a:rPr>
              <a:t> and </a:t>
            </a:r>
            <a:r>
              <a:rPr lang="en-GB" sz="1200" b="1" i="0" u="none" strike="noStrike" dirty="0">
                <a:solidFill>
                  <a:srgbClr val="000000"/>
                </a:solidFill>
                <a:highlight>
                  <a:srgbClr val="000000">
                    <a:alpha val="0"/>
                  </a:srgbClr>
                </a:highlight>
                <a:latin typeface="Bookman Old Style"/>
              </a:rPr>
              <a:t>Solferino</a:t>
            </a:r>
            <a:r>
              <a:rPr lang="en-GB" sz="1200" b="0" i="0" u="none" strike="noStrike" dirty="0">
                <a:solidFill>
                  <a:srgbClr val="000000"/>
                </a:solidFill>
                <a:highlight>
                  <a:srgbClr val="000000">
                    <a:alpha val="0"/>
                  </a:srgbClr>
                </a:highlight>
                <a:latin typeface="Bookman Old Style"/>
              </a:rPr>
              <a:t> – the Habsburg monarchy had to </a:t>
            </a:r>
            <a:r>
              <a:rPr lang="en-GB" sz="1200" b="1" i="0" u="none" strike="noStrike" dirty="0">
                <a:solidFill>
                  <a:srgbClr val="000000"/>
                </a:solidFill>
                <a:highlight>
                  <a:srgbClr val="000000">
                    <a:alpha val="0"/>
                  </a:srgbClr>
                </a:highlight>
                <a:latin typeface="Bookman Old Style"/>
              </a:rPr>
              <a:t>relinquish its influence and territory in Northern Italy</a:t>
            </a:r>
          </a:p>
          <a:p>
            <a:pPr rtl="0">
              <a:lnSpc>
                <a:spcPts val="2220"/>
              </a:lnSpc>
              <a:spcBef>
                <a:spcPts val="600"/>
              </a:spcBef>
            </a:pPr>
            <a:r>
              <a:rPr lang="en-GB" sz="1200" b="0" i="0" u="none" strike="noStrike" dirty="0">
                <a:solidFill>
                  <a:srgbClr val="000000"/>
                </a:solidFill>
                <a:highlight>
                  <a:srgbClr val="000000">
                    <a:alpha val="0"/>
                  </a:srgbClr>
                </a:highlight>
                <a:latin typeface="Bookman Old Style"/>
              </a:rPr>
              <a:t>This initiative was also taken up in 1859 by democratic (radical) revolutionaries led by </a:t>
            </a:r>
            <a:r>
              <a:rPr lang="en-GB" sz="1200" b="1" i="0" u="none" strike="noStrike" dirty="0">
                <a:solidFill>
                  <a:srgbClr val="000000"/>
                </a:solidFill>
                <a:highlight>
                  <a:srgbClr val="000000">
                    <a:alpha val="0"/>
                  </a:srgbClr>
                </a:highlight>
                <a:latin typeface="Bookman Old Style"/>
              </a:rPr>
              <a:t>Giuseppe Garibaldi</a:t>
            </a:r>
            <a:r>
              <a:rPr lang="en-GB" sz="1200" b="0" i="0" u="none" strike="noStrike" dirty="0">
                <a:solidFill>
                  <a:srgbClr val="000000"/>
                </a:solidFill>
                <a:highlight>
                  <a:srgbClr val="000000">
                    <a:alpha val="0"/>
                  </a:srgbClr>
                </a:highlight>
                <a:latin typeface="Bookman Old Style"/>
              </a:rPr>
              <a:t>, </a:t>
            </a:r>
            <a:r>
              <a:rPr lang="en-GB" sz="1200" b="0" i="0" u="none" strike="noStrike" dirty="0" err="1">
                <a:solidFill>
                  <a:srgbClr val="000000"/>
                </a:solidFill>
                <a:highlight>
                  <a:srgbClr val="000000">
                    <a:alpha val="0"/>
                  </a:srgbClr>
                </a:highlight>
                <a:latin typeface="Bookman Old Style"/>
              </a:rPr>
              <a:t>wh</a:t>
            </a:r>
            <a:r>
              <a:rPr lang="cs-CZ" sz="1200" b="0" i="0" u="none" strike="noStrike" dirty="0">
                <a:solidFill>
                  <a:srgbClr val="000000"/>
                </a:solidFill>
                <a:highlight>
                  <a:srgbClr val="000000">
                    <a:alpha val="0"/>
                  </a:srgbClr>
                </a:highlight>
                <a:latin typeface="Bookman Old Style"/>
              </a:rPr>
              <a:t>o</a:t>
            </a:r>
            <a:r>
              <a:rPr lang="en-GB" sz="1200" b="0" i="0" u="none" strike="noStrike" dirty="0">
                <a:solidFill>
                  <a:srgbClr val="000000"/>
                </a:solidFill>
                <a:highlight>
                  <a:srgbClr val="000000">
                    <a:alpha val="0"/>
                  </a:srgbClr>
                </a:highlight>
                <a:latin typeface="Bookman Old Style"/>
              </a:rPr>
              <a:t> successfully started an uprising in </a:t>
            </a:r>
            <a:r>
              <a:rPr lang="en-GB" sz="1200" b="1" i="0" u="none" strike="noStrike" dirty="0">
                <a:solidFill>
                  <a:srgbClr val="000000"/>
                </a:solidFill>
                <a:highlight>
                  <a:srgbClr val="000000">
                    <a:alpha val="0"/>
                  </a:srgbClr>
                </a:highlight>
                <a:latin typeface="Bookman Old Style"/>
              </a:rPr>
              <a:t>Sicily</a:t>
            </a:r>
            <a:r>
              <a:rPr lang="en-GB" sz="1200" b="0" i="0" u="none" strike="noStrike" dirty="0">
                <a:solidFill>
                  <a:srgbClr val="000000"/>
                </a:solidFill>
                <a:highlight>
                  <a:srgbClr val="000000">
                    <a:alpha val="0"/>
                  </a:srgbClr>
                </a:highlight>
                <a:latin typeface="Bookman Old Style"/>
              </a:rPr>
              <a:t> (Expedition of the Thousand) against the ruling House of Bourbon. Subsequently, Southern Italy became part of the Kingdom of Sardinia. On </a:t>
            </a:r>
            <a:r>
              <a:rPr lang="en-GB" sz="1200" b="1" i="0" u="none" strike="noStrike" dirty="0">
                <a:solidFill>
                  <a:srgbClr val="000000"/>
                </a:solidFill>
                <a:highlight>
                  <a:srgbClr val="000000">
                    <a:alpha val="0"/>
                  </a:srgbClr>
                </a:highlight>
                <a:latin typeface="Bookman Old Style"/>
              </a:rPr>
              <a:t>4 March 1861, the Sardinian parliament passed a resolution to create a unified Italy</a:t>
            </a:r>
          </a:p>
          <a:p>
            <a:pPr>
              <a:lnSpc>
                <a:spcPts val="2220"/>
              </a:lnSpc>
            </a:pPr>
            <a:endParaRPr lang="cs-CZ" sz="12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1034107988"/>
      </p:ext>
    </p:extLst>
  </p:cSld>
  <p:clrMapOvr>
    <a:masterClrMapping/>
  </p:clrMapOvr>
  <p:transition/>
  <p:timing>
    <p:tnLst>
      <p:par>
        <p:cTn id="1" dur="indefinite" restart="never" nodeType="tmRoot"/>
      </p:par>
    </p:tnLst>
  </p:timing>
  <p:extLst>
    <p:ext uri="{6950BFC3-D8DA-4A85-94F7-54DA5524770B}">
      <p188:commentRel xmlns:p188="http://schemas.microsoft.com/office/powerpoint/2018/8/main" xmlns="" r:id="rId4"/>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024" y="1326292"/>
            <a:ext cx="7559999" cy="1020278"/>
          </a:xfrm>
        </p:spPr>
        <p:txBody>
          <a:bodyPr>
            <a:noAutofit/>
          </a:bodyPr>
          <a:lstStyle/>
          <a:p>
            <a:pPr algn="ctr" rtl="0"/>
            <a:r>
              <a:rPr lang="en-GB" sz="2400" b="1" i="0" u="none" strike="noStrike">
                <a:highlight>
                  <a:srgbClr val="000000">
                    <a:alpha val="0"/>
                  </a:srgbClr>
                </a:highlight>
                <a:latin typeface="Arial"/>
              </a:rPr>
              <a:t>Unification of Italy 1861–1870 </a:t>
            </a:r>
          </a:p>
        </p:txBody>
      </p:sp>
      <p:sp>
        <p:nvSpPr>
          <p:cNvPr id="3" name="Zástupný symbol pro obsah 2"/>
          <p:cNvSpPr>
            <a:spLocks noGrp="1"/>
          </p:cNvSpPr>
          <p:nvPr>
            <p:ph idx="1"/>
          </p:nvPr>
        </p:nvSpPr>
        <p:spPr>
          <a:xfrm>
            <a:off x="249963" y="1974204"/>
            <a:ext cx="8565787" cy="4706681"/>
          </a:xfrm>
        </p:spPr>
        <p:txBody>
          <a:bodyPr>
            <a:noAutofit/>
          </a:bodyPr>
          <a:lstStyle/>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Although we may speak of a unified Italy from 1861, it still lacked the territory around Rome in Central Italy, known as </a:t>
            </a:r>
            <a:r>
              <a:rPr lang="en-GB" sz="1400" b="1" i="0" u="none" strike="noStrike" dirty="0">
                <a:solidFill>
                  <a:srgbClr val="000000"/>
                </a:solidFill>
                <a:highlight>
                  <a:srgbClr val="000000">
                    <a:alpha val="0"/>
                  </a:srgbClr>
                </a:highlight>
                <a:latin typeface="Bookman Old Style"/>
              </a:rPr>
              <a:t>Lazio</a:t>
            </a:r>
            <a:r>
              <a:rPr lang="en-GB" sz="1400" b="0" i="0" u="none" strike="noStrike" dirty="0">
                <a:solidFill>
                  <a:srgbClr val="000000"/>
                </a:solidFill>
                <a:highlight>
                  <a:srgbClr val="000000">
                    <a:alpha val="0"/>
                  </a:srgbClr>
                </a:highlight>
                <a:latin typeface="Bookman Old Style"/>
              </a:rPr>
              <a:t>, which was still under papal control</a:t>
            </a:r>
            <a:endParaRPr lang="cs-CZ" sz="1400" b="1" dirty="0">
              <a:solidFill>
                <a:schemeClr val="tx1"/>
              </a:solidFill>
              <a:latin typeface="Bookman Old Style" panose="02050604050505020204" pitchFamily="18" charset="0"/>
            </a:endParaRP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Italy also did not include </a:t>
            </a:r>
            <a:r>
              <a:rPr lang="en-GB" sz="1400" b="1" i="0" u="none" strike="noStrike" dirty="0">
                <a:solidFill>
                  <a:srgbClr val="000000"/>
                </a:solidFill>
                <a:highlight>
                  <a:srgbClr val="000000">
                    <a:alpha val="0"/>
                  </a:srgbClr>
                </a:highlight>
                <a:latin typeface="Bookman Old Style"/>
              </a:rPr>
              <a:t>Veneto</a:t>
            </a:r>
            <a:r>
              <a:rPr lang="en-GB" sz="1400" b="0" i="0" u="none" strike="noStrike" dirty="0">
                <a:solidFill>
                  <a:srgbClr val="000000"/>
                </a:solidFill>
                <a:highlight>
                  <a:srgbClr val="000000">
                    <a:alpha val="0"/>
                  </a:srgbClr>
                </a:highlight>
                <a:latin typeface="Bookman Old Style"/>
              </a:rPr>
              <a:t>, as even after 1859, it was still part of the </a:t>
            </a:r>
            <a:r>
              <a:rPr lang="en-GB" sz="1400" b="1" i="0" u="none" strike="noStrike" dirty="0">
                <a:solidFill>
                  <a:srgbClr val="000000"/>
                </a:solidFill>
                <a:highlight>
                  <a:srgbClr val="000000">
                    <a:alpha val="0"/>
                  </a:srgbClr>
                </a:highlight>
                <a:latin typeface="Bookman Old Style"/>
              </a:rPr>
              <a:t>Austrian monarchy</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In 1866, after the </a:t>
            </a:r>
            <a:r>
              <a:rPr lang="en-GB" sz="1400" b="0" i="0" u="none" strike="noStrike" dirty="0" err="1">
                <a:solidFill>
                  <a:srgbClr val="000000"/>
                </a:solidFill>
                <a:highlight>
                  <a:srgbClr val="000000">
                    <a:alpha val="0"/>
                  </a:srgbClr>
                </a:highlight>
                <a:latin typeface="Bookman Old Style"/>
              </a:rPr>
              <a:t>outb</a:t>
            </a:r>
            <a:r>
              <a:rPr lang="cs-CZ" sz="1400" b="0" i="0" u="none" strike="noStrike" dirty="0" err="1">
                <a:solidFill>
                  <a:srgbClr val="000000"/>
                </a:solidFill>
                <a:highlight>
                  <a:srgbClr val="000000">
                    <a:alpha val="0"/>
                  </a:srgbClr>
                </a:highlight>
                <a:latin typeface="Bookman Old Style"/>
              </a:rPr>
              <a:t>reak</a:t>
            </a:r>
            <a:r>
              <a:rPr lang="en-GB" sz="1400" b="0" i="0" u="none" strike="noStrike" dirty="0">
                <a:solidFill>
                  <a:srgbClr val="000000"/>
                </a:solidFill>
                <a:highlight>
                  <a:srgbClr val="000000">
                    <a:alpha val="0"/>
                  </a:srgbClr>
                </a:highlight>
                <a:latin typeface="Bookman Old Style"/>
              </a:rPr>
              <a:t> of the </a:t>
            </a:r>
            <a:r>
              <a:rPr lang="en-GB" sz="1400" b="1" i="0" u="none" strike="noStrike" dirty="0">
                <a:solidFill>
                  <a:srgbClr val="000000"/>
                </a:solidFill>
                <a:highlight>
                  <a:srgbClr val="000000">
                    <a:alpha val="0"/>
                  </a:srgbClr>
                </a:highlight>
                <a:latin typeface="Bookman Old Style"/>
              </a:rPr>
              <a:t>Austro-Prussian War, Italy</a:t>
            </a:r>
            <a:r>
              <a:rPr lang="en-GB" sz="1400" b="0" i="0" u="none" strike="noStrike" dirty="0">
                <a:solidFill>
                  <a:srgbClr val="000000"/>
                </a:solidFill>
                <a:highlight>
                  <a:srgbClr val="000000">
                    <a:alpha val="0"/>
                  </a:srgbClr>
                </a:highlight>
                <a:latin typeface="Bookman Old Style"/>
              </a:rPr>
              <a:t> entered the conflict as an </a:t>
            </a:r>
            <a:r>
              <a:rPr lang="en-GB" sz="1400" b="1" i="0" u="none" strike="noStrike" dirty="0">
                <a:solidFill>
                  <a:srgbClr val="000000"/>
                </a:solidFill>
                <a:highlight>
                  <a:srgbClr val="000000">
                    <a:alpha val="0"/>
                  </a:srgbClr>
                </a:highlight>
                <a:latin typeface="Bookman Old Style"/>
              </a:rPr>
              <a:t>ally of Prussia</a:t>
            </a:r>
            <a:r>
              <a:rPr lang="en-GB" sz="1400" b="0" i="0" u="none" strike="noStrike" dirty="0">
                <a:solidFill>
                  <a:srgbClr val="000000"/>
                </a:solidFill>
                <a:highlight>
                  <a:srgbClr val="000000">
                    <a:alpha val="0"/>
                  </a:srgbClr>
                </a:highlight>
                <a:latin typeface="Bookman Old Style"/>
              </a:rPr>
              <a:t> and, despite the failures of the </a:t>
            </a:r>
            <a:r>
              <a:rPr lang="en-GB" sz="1400" b="1" i="0" u="none" strike="noStrike" dirty="0">
                <a:solidFill>
                  <a:srgbClr val="000000"/>
                </a:solidFill>
                <a:highlight>
                  <a:srgbClr val="000000">
                    <a:alpha val="0"/>
                  </a:srgbClr>
                </a:highlight>
                <a:latin typeface="Bookman Old Style"/>
              </a:rPr>
              <a:t>Battle of </a:t>
            </a:r>
            <a:r>
              <a:rPr lang="en-GB" sz="1400" b="1" i="0" u="none" strike="noStrike" dirty="0" err="1">
                <a:solidFill>
                  <a:srgbClr val="000000"/>
                </a:solidFill>
                <a:highlight>
                  <a:srgbClr val="000000">
                    <a:alpha val="0"/>
                  </a:srgbClr>
                </a:highlight>
                <a:latin typeface="Bookman Old Style"/>
              </a:rPr>
              <a:t>Custoza</a:t>
            </a:r>
            <a:r>
              <a:rPr lang="en-GB" sz="1400" b="0" i="0" u="none" strike="noStrike" dirty="0">
                <a:solidFill>
                  <a:srgbClr val="000000"/>
                </a:solidFill>
                <a:highlight>
                  <a:srgbClr val="000000">
                    <a:alpha val="0"/>
                  </a:srgbClr>
                </a:highlight>
                <a:latin typeface="Bookman Old Style"/>
              </a:rPr>
              <a:t> and the naval Battle of </a:t>
            </a:r>
            <a:r>
              <a:rPr lang="en-GB" sz="1400" b="1" i="0" u="none" strike="noStrike" dirty="0">
                <a:solidFill>
                  <a:srgbClr val="000000"/>
                </a:solidFill>
                <a:highlight>
                  <a:srgbClr val="000000">
                    <a:alpha val="0"/>
                  </a:srgbClr>
                </a:highlight>
                <a:latin typeface="Bookman Old Style"/>
              </a:rPr>
              <a:t>Lissa</a:t>
            </a:r>
            <a:r>
              <a:rPr lang="en-GB" sz="1400" b="0" i="0" u="none" strike="noStrike" dirty="0">
                <a:solidFill>
                  <a:srgbClr val="000000"/>
                </a:solidFill>
                <a:highlight>
                  <a:srgbClr val="000000">
                    <a:alpha val="0"/>
                  </a:srgbClr>
                </a:highlight>
                <a:latin typeface="Bookman Old Style"/>
              </a:rPr>
              <a:t>, acquired </a:t>
            </a:r>
            <a:r>
              <a:rPr lang="en-GB" sz="1400" b="1" i="0" u="none" strike="noStrike" dirty="0">
                <a:solidFill>
                  <a:srgbClr val="000000"/>
                </a:solidFill>
                <a:highlight>
                  <a:srgbClr val="000000">
                    <a:alpha val="0"/>
                  </a:srgbClr>
                </a:highlight>
                <a:latin typeface="Bookman Old Style"/>
              </a:rPr>
              <a:t>Veneto</a:t>
            </a:r>
            <a:r>
              <a:rPr lang="en-GB" sz="1400" b="0" i="0" u="none" strike="noStrike" dirty="0">
                <a:solidFill>
                  <a:srgbClr val="000000"/>
                </a:solidFill>
                <a:highlight>
                  <a:srgbClr val="000000">
                    <a:alpha val="0"/>
                  </a:srgbClr>
                </a:highlight>
                <a:latin typeface="Bookman Old Style"/>
              </a:rPr>
              <a:t> </a:t>
            </a:r>
            <a:r>
              <a:rPr lang="en-GB" sz="1400" b="0" i="0" u="none" strike="noStrike" dirty="0" err="1">
                <a:solidFill>
                  <a:srgbClr val="000000"/>
                </a:solidFill>
                <a:highlight>
                  <a:srgbClr val="000000">
                    <a:alpha val="0"/>
                  </a:srgbClr>
                </a:highlight>
                <a:latin typeface="Bookman Old Style"/>
              </a:rPr>
              <a:t>th</a:t>
            </a:r>
            <a:r>
              <a:rPr lang="cs-CZ" sz="1400" b="0" i="0" u="none" strike="noStrike" dirty="0" err="1">
                <a:solidFill>
                  <a:srgbClr val="000000"/>
                </a:solidFill>
                <a:highlight>
                  <a:srgbClr val="000000">
                    <a:alpha val="0"/>
                  </a:srgbClr>
                </a:highlight>
                <a:latin typeface="Bookman Old Style"/>
              </a:rPr>
              <a:t>anks</a:t>
            </a:r>
            <a:r>
              <a:rPr lang="cs-CZ" sz="1400" b="0" i="0" u="none" strike="noStrike" dirty="0">
                <a:solidFill>
                  <a:srgbClr val="000000"/>
                </a:solidFill>
                <a:highlight>
                  <a:srgbClr val="000000">
                    <a:alpha val="0"/>
                  </a:srgbClr>
                </a:highlight>
                <a:latin typeface="Bookman Old Style"/>
              </a:rPr>
              <a:t> to</a:t>
            </a:r>
            <a:r>
              <a:rPr lang="en-GB" sz="1400" b="0" i="0" u="none" strike="noStrike" dirty="0">
                <a:solidFill>
                  <a:srgbClr val="000000"/>
                </a:solidFill>
                <a:highlight>
                  <a:srgbClr val="000000">
                    <a:alpha val="0"/>
                  </a:srgbClr>
                </a:highlight>
                <a:latin typeface="Bookman Old Style"/>
              </a:rPr>
              <a:t> the</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victory</a:t>
            </a:r>
            <a:r>
              <a:rPr lang="cs-CZ" sz="1400" b="0" i="0" u="none" strike="noStrike" dirty="0">
                <a:solidFill>
                  <a:srgbClr val="000000"/>
                </a:solidFill>
                <a:highlight>
                  <a:srgbClr val="000000">
                    <a:alpha val="0"/>
                  </a:srgbClr>
                </a:highlight>
                <a:latin typeface="Bookman Old Style"/>
              </a:rPr>
              <a:t> </a:t>
            </a:r>
            <a:r>
              <a:rPr lang="cs-CZ" sz="1400" b="0" i="0" u="none" strike="noStrike" dirty="0" err="1">
                <a:solidFill>
                  <a:srgbClr val="000000"/>
                </a:solidFill>
                <a:highlight>
                  <a:srgbClr val="000000">
                    <a:alpha val="0"/>
                  </a:srgbClr>
                </a:highlight>
                <a:latin typeface="Bookman Old Style"/>
              </a:rPr>
              <a:t>of</a:t>
            </a:r>
            <a:r>
              <a:rPr lang="en-GB" sz="1400" b="0" i="0" u="none" strike="noStrike" dirty="0">
                <a:solidFill>
                  <a:srgbClr val="000000"/>
                </a:solidFill>
                <a:highlight>
                  <a:srgbClr val="000000">
                    <a:alpha val="0"/>
                  </a:srgbClr>
                </a:highlight>
                <a:latin typeface="Bookman Old Style"/>
              </a:rPr>
              <a:t> Prussia in the war.</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1030" name="Picture 6" descr="Battle of Custoza | Weapons and Warf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9024" y="4095114"/>
            <a:ext cx="7772400" cy="226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6799658"/>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326292"/>
            <a:ext cx="7559999" cy="1020278"/>
          </a:xfrm>
        </p:spPr>
        <p:txBody>
          <a:bodyPr>
            <a:noAutofit/>
          </a:bodyPr>
          <a:lstStyle/>
          <a:p>
            <a:pPr algn="ctr" rtl="0"/>
            <a:r>
              <a:rPr lang="en-GB" sz="2400" b="1" i="0" u="none" strike="noStrike">
                <a:highlight>
                  <a:srgbClr val="000000">
                    <a:alpha val="0"/>
                  </a:srgbClr>
                </a:highlight>
                <a:latin typeface="Arial"/>
              </a:rPr>
              <a:t>Unification of Italy 1861–1870 </a:t>
            </a:r>
          </a:p>
        </p:txBody>
      </p:sp>
      <p:sp>
        <p:nvSpPr>
          <p:cNvPr id="3" name="Zástupný symbol pro obsah 2"/>
          <p:cNvSpPr>
            <a:spLocks noGrp="1"/>
          </p:cNvSpPr>
          <p:nvPr>
            <p:ph idx="1"/>
          </p:nvPr>
        </p:nvSpPr>
        <p:spPr>
          <a:xfrm>
            <a:off x="231109" y="1836431"/>
            <a:ext cx="8565787" cy="4706681"/>
          </a:xfrm>
        </p:spPr>
        <p:txBody>
          <a:bodyPr>
            <a:noAutofit/>
          </a:bodyPr>
          <a:lstStyle/>
          <a:p>
            <a:pPr rtl="0">
              <a:lnSpc>
                <a:spcPts val="2220"/>
              </a:lnSpc>
              <a:spcBef>
                <a:spcPts val="222"/>
              </a:spcBef>
            </a:pPr>
            <a:r>
              <a:rPr lang="en-GB" sz="1400" b="0" i="0" u="none" strike="noStrike" dirty="0" smtClean="0">
                <a:solidFill>
                  <a:srgbClr val="000000"/>
                </a:solidFill>
                <a:highlight>
                  <a:srgbClr val="000000">
                    <a:alpha val="0"/>
                  </a:srgbClr>
                </a:highlight>
                <a:latin typeface="Bookman Old Style"/>
              </a:rPr>
              <a:t>Through </a:t>
            </a:r>
            <a:r>
              <a:rPr lang="en-GB" sz="1400" b="1" i="0" u="none" strike="noStrike" dirty="0">
                <a:solidFill>
                  <a:srgbClr val="000000"/>
                </a:solidFill>
                <a:highlight>
                  <a:srgbClr val="000000">
                    <a:alpha val="0"/>
                  </a:srgbClr>
                </a:highlight>
                <a:latin typeface="Bookman Old Style"/>
              </a:rPr>
              <a:t>Giuseppe Garibaldi</a:t>
            </a:r>
            <a:r>
              <a:rPr lang="en-GB" sz="1400" b="0" i="0" u="none" strike="noStrike" dirty="0">
                <a:solidFill>
                  <a:srgbClr val="000000"/>
                </a:solidFill>
                <a:highlight>
                  <a:srgbClr val="000000">
                    <a:alpha val="0"/>
                  </a:srgbClr>
                </a:highlight>
                <a:latin typeface="Bookman Old Style"/>
              </a:rPr>
              <a:t>, Italy also tried to gain control of Lazio, which had been under the "protection" of France since 1848 and was ruled by a conservative-Catholic regime, but this proved fruitless</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The situation changed after the defeat of Napoleon III's France by Prussian armies at the Battle of Sedan in 1870, which </a:t>
            </a:r>
            <a:r>
              <a:rPr lang="en-GB" sz="1400" b="1" i="0" u="none" strike="noStrike" dirty="0">
                <a:solidFill>
                  <a:srgbClr val="000000"/>
                </a:solidFill>
                <a:highlight>
                  <a:srgbClr val="000000">
                    <a:alpha val="0"/>
                  </a:srgbClr>
                </a:highlight>
                <a:latin typeface="Bookman Old Style"/>
              </a:rPr>
              <a:t>Italy</a:t>
            </a:r>
            <a:r>
              <a:rPr lang="en-GB" sz="1400" b="0" i="0" u="none" strike="noStrike" dirty="0">
                <a:solidFill>
                  <a:srgbClr val="000000"/>
                </a:solidFill>
                <a:highlight>
                  <a:srgbClr val="000000">
                    <a:alpha val="0"/>
                  </a:srgbClr>
                </a:highlight>
                <a:latin typeface="Bookman Old Style"/>
              </a:rPr>
              <a:t> exploited by </a:t>
            </a:r>
            <a:r>
              <a:rPr lang="en-GB" sz="1400" b="1" i="0" u="none" strike="noStrike" dirty="0">
                <a:solidFill>
                  <a:srgbClr val="000000"/>
                </a:solidFill>
                <a:highlight>
                  <a:srgbClr val="000000">
                    <a:alpha val="0"/>
                  </a:srgbClr>
                </a:highlight>
                <a:latin typeface="Bookman Old Style"/>
              </a:rPr>
              <a:t>occupying Rome</a:t>
            </a:r>
            <a:r>
              <a:rPr lang="en-GB" sz="1400" b="0" i="0" u="none" strike="noStrike" dirty="0">
                <a:solidFill>
                  <a:srgbClr val="000000"/>
                </a:solidFill>
                <a:highlight>
                  <a:srgbClr val="000000">
                    <a:alpha val="0"/>
                  </a:srgbClr>
                </a:highlight>
                <a:latin typeface="Bookman Old Style"/>
              </a:rPr>
              <a:t> in August of that year</a:t>
            </a:r>
          </a:p>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Lazio was subsequently </a:t>
            </a:r>
            <a:r>
              <a:rPr lang="en-GB" sz="1400" b="1" i="0" u="none" strike="noStrike" dirty="0">
                <a:solidFill>
                  <a:srgbClr val="000000"/>
                </a:solidFill>
                <a:highlight>
                  <a:srgbClr val="000000">
                    <a:alpha val="0"/>
                  </a:srgbClr>
                </a:highlight>
                <a:latin typeface="Bookman Old Style"/>
              </a:rPr>
              <a:t>annexed</a:t>
            </a:r>
            <a:r>
              <a:rPr lang="en-GB" sz="1400" b="0" i="0" u="none" strike="noStrike" dirty="0">
                <a:solidFill>
                  <a:srgbClr val="000000"/>
                </a:solidFill>
                <a:highlight>
                  <a:srgbClr val="000000">
                    <a:alpha val="0"/>
                  </a:srgbClr>
                </a:highlight>
                <a:latin typeface="Bookman Old Style"/>
              </a:rPr>
              <a:t> into Italy and the Italian capital was transferred from </a:t>
            </a:r>
            <a:r>
              <a:rPr lang="en-GB" sz="1400" b="1" i="0" u="none" strike="noStrike" dirty="0">
                <a:solidFill>
                  <a:srgbClr val="000000"/>
                </a:solidFill>
                <a:highlight>
                  <a:srgbClr val="000000">
                    <a:alpha val="0"/>
                  </a:srgbClr>
                </a:highlight>
                <a:latin typeface="Bookman Old Style"/>
              </a:rPr>
              <a:t>Florence</a:t>
            </a:r>
            <a:r>
              <a:rPr lang="en-GB" sz="1400" b="0" i="0" u="none" strike="noStrike" dirty="0">
                <a:solidFill>
                  <a:srgbClr val="000000"/>
                </a:solidFill>
                <a:highlight>
                  <a:srgbClr val="000000">
                    <a:alpha val="0"/>
                  </a:srgbClr>
                </a:highlight>
                <a:latin typeface="Bookman Old Style"/>
              </a:rPr>
              <a:t> to </a:t>
            </a:r>
            <a:r>
              <a:rPr lang="en-GB" sz="1400" b="1" i="0" u="none" strike="noStrike" dirty="0">
                <a:solidFill>
                  <a:srgbClr val="000000"/>
                </a:solidFill>
                <a:highlight>
                  <a:srgbClr val="000000">
                    <a:alpha val="0"/>
                  </a:srgbClr>
                </a:highlight>
                <a:latin typeface="Bookman Old Style"/>
              </a:rPr>
              <a:t>Rome</a:t>
            </a:r>
            <a:r>
              <a:rPr lang="en-GB" sz="1400" b="0" i="0" u="none" strike="noStrike" dirty="0">
                <a:solidFill>
                  <a:srgbClr val="000000"/>
                </a:solidFill>
                <a:highlight>
                  <a:srgbClr val="000000">
                    <a:alpha val="0"/>
                  </a:srgbClr>
                </a:highlight>
                <a:latin typeface="Bookman Old Style"/>
              </a:rPr>
              <a:t>. The </a:t>
            </a:r>
            <a:r>
              <a:rPr lang="en-GB" sz="1400" b="1" i="0" u="none" strike="noStrike" dirty="0">
                <a:solidFill>
                  <a:srgbClr val="000000"/>
                </a:solidFill>
                <a:highlight>
                  <a:srgbClr val="000000">
                    <a:alpha val="0"/>
                  </a:srgbClr>
                </a:highlight>
                <a:latin typeface="Bookman Old Style"/>
              </a:rPr>
              <a:t>annexation of Lazio</a:t>
            </a:r>
            <a:r>
              <a:rPr lang="en-GB" sz="1400" b="0" i="0" u="none" strike="noStrike" dirty="0">
                <a:solidFill>
                  <a:srgbClr val="000000"/>
                </a:solidFill>
                <a:highlight>
                  <a:srgbClr val="000000">
                    <a:alpha val="0"/>
                  </a:srgbClr>
                </a:highlight>
                <a:latin typeface="Bookman Old Style"/>
              </a:rPr>
              <a:t> in </a:t>
            </a:r>
            <a:r>
              <a:rPr lang="en-GB" sz="1400" b="1" i="0" u="none" strike="noStrike" dirty="0">
                <a:solidFill>
                  <a:srgbClr val="000000"/>
                </a:solidFill>
                <a:highlight>
                  <a:srgbClr val="000000">
                    <a:alpha val="0"/>
                  </a:srgbClr>
                </a:highlight>
                <a:latin typeface="Bookman Old Style"/>
              </a:rPr>
              <a:t>1870</a:t>
            </a:r>
            <a:r>
              <a:rPr lang="en-GB" sz="1400" b="0" i="0" u="none" strike="noStrike" dirty="0">
                <a:solidFill>
                  <a:srgbClr val="000000"/>
                </a:solidFill>
                <a:highlight>
                  <a:srgbClr val="000000">
                    <a:alpha val="0"/>
                  </a:srgbClr>
                </a:highlight>
                <a:latin typeface="Bookman Old Style"/>
              </a:rPr>
              <a:t> finalised the more than half-century-long process of the </a:t>
            </a:r>
            <a:r>
              <a:rPr lang="en-GB" sz="1400" b="1" i="0" u="none" strike="noStrike" dirty="0">
                <a:solidFill>
                  <a:srgbClr val="000000"/>
                </a:solidFill>
                <a:highlight>
                  <a:srgbClr val="000000">
                    <a:alpha val="0"/>
                  </a:srgbClr>
                </a:highlight>
                <a:latin typeface="Bookman Old Style"/>
              </a:rPr>
              <a:t>unification of Italy</a:t>
            </a:r>
            <a:r>
              <a:rPr lang="en-GB" sz="1400" b="0" i="0" u="none" strike="noStrike" dirty="0">
                <a:solidFill>
                  <a:srgbClr val="000000"/>
                </a:solidFill>
                <a:highlight>
                  <a:srgbClr val="000000">
                    <a:alpha val="0"/>
                  </a:srgbClr>
                </a:highlight>
                <a:latin typeface="Bookman Old Style"/>
              </a:rPr>
              <a:t>, which had been a monarchy since 1861, led by King </a:t>
            </a:r>
            <a:r>
              <a:rPr lang="en-GB" sz="1400" b="1" i="0" u="none" strike="noStrike" dirty="0">
                <a:solidFill>
                  <a:srgbClr val="000000"/>
                </a:solidFill>
                <a:highlight>
                  <a:srgbClr val="000000">
                    <a:alpha val="0"/>
                  </a:srgbClr>
                </a:highlight>
                <a:latin typeface="Bookman Old Style"/>
              </a:rPr>
              <a:t>Victor Emmanuel II</a:t>
            </a:r>
            <a:r>
              <a:rPr lang="en-GB" sz="1400" b="0" i="0" u="none" strike="noStrike" dirty="0">
                <a:solidFill>
                  <a:srgbClr val="000000"/>
                </a:solidFill>
                <a:highlight>
                  <a:srgbClr val="000000">
                    <a:alpha val="0"/>
                  </a:srgbClr>
                </a:highlight>
                <a:latin typeface="Bookman Old Style"/>
              </a:rPr>
              <a:t> (referred to as </a:t>
            </a:r>
            <a:r>
              <a:rPr lang="en-GB" sz="1400" b="0" i="1" u="none" strike="noStrike" dirty="0">
                <a:solidFill>
                  <a:srgbClr val="000000"/>
                </a:solidFill>
                <a:highlight>
                  <a:srgbClr val="000000">
                    <a:alpha val="0"/>
                  </a:srgbClr>
                </a:highlight>
                <a:latin typeface="Bookman Old Style"/>
              </a:rPr>
              <a:t>Pater Patriae</a:t>
            </a:r>
            <a:r>
              <a:rPr lang="en-GB" sz="1400" b="0" i="0" u="none" strike="noStrike" dirty="0">
                <a:solidFill>
                  <a:srgbClr val="000000"/>
                </a:solidFill>
                <a:highlight>
                  <a:srgbClr val="000000">
                    <a:alpha val="0"/>
                  </a:srgbClr>
                </a:highlight>
                <a:latin typeface="Bookman Old Style"/>
              </a:rPr>
              <a:t>) of the House of Savoy</a:t>
            </a:r>
          </a:p>
          <a:p>
            <a:pPr>
              <a:lnSpc>
                <a:spcPts val="2220"/>
              </a:lnSpc>
            </a:pPr>
            <a:endParaRPr lang="cs-CZ" sz="1400" b="1" dirty="0">
              <a:solidFill>
                <a:schemeClr val="tx1"/>
              </a:solidFill>
              <a:latin typeface="Bookman Old Style" panose="02050604050505020204" pitchFamily="18" charset="0"/>
            </a:endParaRPr>
          </a:p>
          <a:p>
            <a:pPr marL="0" indent="0">
              <a:lnSpc>
                <a:spcPts val="2220"/>
              </a:lnSpc>
              <a:buNone/>
            </a:pPr>
            <a:endParaRPr lang="cs-CZ" sz="1400" b="1"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2050" name="Picture 2" descr="Unification of Italy - Political Scienc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32115" y="4551355"/>
            <a:ext cx="4132507" cy="2097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366085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5000"/>
            <a:lum/>
          </a:blip>
          <a:stretch>
            <a:fillRect/>
          </a:stretch>
        </a:blip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639024" y="1219200"/>
            <a:ext cx="7559999" cy="1011690"/>
          </a:xfrm>
        </p:spPr>
        <p:txBody>
          <a:bodyPr>
            <a:noAutofit/>
          </a:bodyPr>
          <a:lstStyle/>
          <a:p>
            <a:pPr algn="ctr" rtl="0"/>
            <a:r>
              <a:rPr lang="cs-CZ" sz="2400" b="1" i="0" u="none" strike="noStrike" dirty="0" smtClean="0">
                <a:highlight>
                  <a:srgbClr val="000000">
                    <a:alpha val="0"/>
                  </a:srgbClr>
                </a:highlight>
                <a:latin typeface="Arial"/>
              </a:rPr>
              <a:t/>
            </a:r>
            <a:br>
              <a:rPr lang="cs-CZ" sz="2400" b="1" i="0" u="none" strike="noStrike" dirty="0" smtClean="0">
                <a:highlight>
                  <a:srgbClr val="000000">
                    <a:alpha val="0"/>
                  </a:srgbClr>
                </a:highlight>
                <a:latin typeface="Arial"/>
              </a:rPr>
            </a:br>
            <a:r>
              <a:rPr lang="en-GB" sz="2400" b="1" i="0" u="none" strike="noStrike" dirty="0" smtClean="0">
                <a:highlight>
                  <a:srgbClr val="000000">
                    <a:alpha val="0"/>
                  </a:srgbClr>
                </a:highlight>
                <a:latin typeface="Arial"/>
              </a:rPr>
              <a:t>The </a:t>
            </a:r>
            <a:r>
              <a:rPr lang="en-GB" sz="2400" b="1" i="0" u="none" strike="noStrike" dirty="0">
                <a:highlight>
                  <a:srgbClr val="000000">
                    <a:alpha val="0"/>
                  </a:srgbClr>
                </a:highlight>
                <a:latin typeface="Arial"/>
              </a:rPr>
              <a:t>Unification of Germany – German Lands at the Turn of 18th and 19th Centuries</a:t>
            </a:r>
          </a:p>
        </p:txBody>
      </p:sp>
      <p:sp>
        <p:nvSpPr>
          <p:cNvPr id="3" name="Zástupný symbol pro obsah 2"/>
          <p:cNvSpPr>
            <a:spLocks noGrp="1"/>
          </p:cNvSpPr>
          <p:nvPr>
            <p:ph idx="1"/>
          </p:nvPr>
        </p:nvSpPr>
        <p:spPr>
          <a:xfrm>
            <a:off x="343611" y="2570546"/>
            <a:ext cx="8526161" cy="4269992"/>
          </a:xfrm>
        </p:spPr>
        <p:txBody>
          <a:bodyPr>
            <a:noAutofit/>
          </a:bodyPr>
          <a:lstStyle/>
          <a:p>
            <a:pPr rtl="0">
              <a:lnSpc>
                <a:spcPts val="2220"/>
              </a:lnSpc>
            </a:pPr>
            <a:r>
              <a:rPr lang="en-GB" sz="1400" b="0" i="0" u="none" strike="noStrike" dirty="0">
                <a:solidFill>
                  <a:srgbClr val="000000"/>
                </a:solidFill>
                <a:highlight>
                  <a:srgbClr val="000000">
                    <a:alpha val="0"/>
                  </a:srgbClr>
                </a:highlight>
                <a:latin typeface="Bookman Old Style"/>
              </a:rPr>
              <a:t>During the Middle Ages and the Early Modern Period, a </a:t>
            </a:r>
            <a:r>
              <a:rPr lang="en-GB" sz="1400" b="1" i="0" u="none" strike="noStrike" dirty="0">
                <a:solidFill>
                  <a:srgbClr val="000000"/>
                </a:solidFill>
                <a:highlight>
                  <a:srgbClr val="000000">
                    <a:alpha val="0"/>
                  </a:srgbClr>
                </a:highlight>
                <a:latin typeface="Bookman Old Style"/>
              </a:rPr>
              <a:t>number of political entities</a:t>
            </a:r>
            <a:r>
              <a:rPr lang="en-GB" sz="1400" b="0" i="0" u="none" strike="noStrike" dirty="0">
                <a:solidFill>
                  <a:srgbClr val="000000"/>
                </a:solidFill>
                <a:highlight>
                  <a:srgbClr val="000000">
                    <a:alpha val="0"/>
                  </a:srgbClr>
                </a:highlight>
                <a:latin typeface="Bookman Old Style"/>
              </a:rPr>
              <a:t> (approximately 300) were established on the territory of present-day Germany, among which </a:t>
            </a:r>
            <a:r>
              <a:rPr lang="en-GB" sz="1400" b="1" i="0" u="none" strike="noStrike" dirty="0">
                <a:solidFill>
                  <a:srgbClr val="000000"/>
                </a:solidFill>
                <a:highlight>
                  <a:srgbClr val="000000">
                    <a:alpha val="0"/>
                  </a:srgbClr>
                </a:highlight>
                <a:latin typeface="Bookman Old Style"/>
              </a:rPr>
              <a:t>Bavaria</a:t>
            </a:r>
            <a:r>
              <a:rPr lang="en-GB" sz="1400" b="0" i="0" u="none" strike="noStrike" dirty="0">
                <a:solidFill>
                  <a:srgbClr val="000000"/>
                </a:solidFill>
                <a:highlight>
                  <a:srgbClr val="000000">
                    <a:alpha val="0"/>
                  </a:srgbClr>
                </a:highlight>
                <a:latin typeface="Bookman Old Style"/>
              </a:rPr>
              <a:t>, </a:t>
            </a:r>
            <a:r>
              <a:rPr lang="en-GB" sz="1400" b="1" i="0" u="none" strike="noStrike" dirty="0">
                <a:solidFill>
                  <a:srgbClr val="000000"/>
                </a:solidFill>
                <a:highlight>
                  <a:srgbClr val="000000">
                    <a:alpha val="0"/>
                  </a:srgbClr>
                </a:highlight>
                <a:latin typeface="Bookman Old Style"/>
              </a:rPr>
              <a:t>Saxony</a:t>
            </a:r>
            <a:r>
              <a:rPr lang="en-GB" sz="1400" b="0" i="0" u="none" strike="noStrike" dirty="0">
                <a:solidFill>
                  <a:srgbClr val="000000"/>
                </a:solidFill>
                <a:highlight>
                  <a:srgbClr val="000000">
                    <a:alpha val="0"/>
                  </a:srgbClr>
                </a:highlight>
                <a:latin typeface="Bookman Old Style"/>
              </a:rPr>
              <a:t> and </a:t>
            </a:r>
            <a:r>
              <a:rPr lang="en-GB" sz="1400" b="1" i="0" u="none" strike="noStrike" dirty="0">
                <a:solidFill>
                  <a:srgbClr val="000000"/>
                </a:solidFill>
                <a:highlight>
                  <a:srgbClr val="000000">
                    <a:alpha val="0"/>
                  </a:srgbClr>
                </a:highlight>
                <a:latin typeface="Bookman Old Style"/>
              </a:rPr>
              <a:t>Prussia</a:t>
            </a:r>
            <a:r>
              <a:rPr lang="en-GB" sz="1400" b="0" i="0" u="none" strike="noStrike" dirty="0">
                <a:solidFill>
                  <a:srgbClr val="000000"/>
                </a:solidFill>
                <a:highlight>
                  <a:srgbClr val="000000">
                    <a:alpha val="0"/>
                  </a:srgbClr>
                </a:highlight>
                <a:latin typeface="Bookman Old Style"/>
              </a:rPr>
              <a:t> occupied the dominant positions.</a:t>
            </a:r>
          </a:p>
          <a:p>
            <a:pPr rtl="0">
              <a:lnSpc>
                <a:spcPts val="2220"/>
              </a:lnSpc>
            </a:pPr>
            <a:r>
              <a:rPr lang="en-GB" sz="1400" b="0" i="0" u="none" strike="noStrike" dirty="0">
                <a:solidFill>
                  <a:srgbClr val="000000"/>
                </a:solidFill>
                <a:highlight>
                  <a:srgbClr val="000000">
                    <a:alpha val="0"/>
                  </a:srgbClr>
                </a:highlight>
                <a:latin typeface="Bookman Old Style"/>
              </a:rPr>
              <a:t>All these states belonged into the wider framework of the </a:t>
            </a:r>
            <a:r>
              <a:rPr lang="en-GB" sz="1400" b="1" i="0" u="none" strike="noStrike" dirty="0">
                <a:solidFill>
                  <a:srgbClr val="000000"/>
                </a:solidFill>
                <a:highlight>
                  <a:srgbClr val="000000">
                    <a:alpha val="0"/>
                  </a:srgbClr>
                </a:highlight>
                <a:latin typeface="Bookman Old Style"/>
              </a:rPr>
              <a:t>Holy Roman Empire</a:t>
            </a:r>
            <a:r>
              <a:rPr lang="en-GB" sz="1400" b="0" i="0" u="none" strike="noStrike" dirty="0">
                <a:solidFill>
                  <a:srgbClr val="000000"/>
                </a:solidFill>
                <a:highlight>
                  <a:srgbClr val="000000">
                    <a:alpha val="0"/>
                  </a:srgbClr>
                </a:highlight>
                <a:latin typeface="Bookman Old Style"/>
              </a:rPr>
              <a:t>, whose emperors had been recruited from </a:t>
            </a:r>
            <a:r>
              <a:rPr lang="en-GB" sz="1400" b="1" i="0" u="none" strike="noStrike" dirty="0">
                <a:solidFill>
                  <a:srgbClr val="000000"/>
                </a:solidFill>
                <a:highlight>
                  <a:srgbClr val="000000">
                    <a:alpha val="0"/>
                  </a:srgbClr>
                </a:highlight>
                <a:latin typeface="Bookman Old Style"/>
              </a:rPr>
              <a:t>House of Habsburg</a:t>
            </a:r>
            <a:r>
              <a:rPr lang="en-GB" sz="1400" b="0" i="0" u="none" strike="noStrike" dirty="0">
                <a:solidFill>
                  <a:srgbClr val="000000"/>
                </a:solidFill>
                <a:highlight>
                  <a:srgbClr val="000000">
                    <a:alpha val="0"/>
                  </a:srgbClr>
                </a:highlight>
                <a:latin typeface="Bookman Old Style"/>
              </a:rPr>
              <a:t> since the 15th century.</a:t>
            </a:r>
          </a:p>
          <a:p>
            <a:pPr rtl="0">
              <a:lnSpc>
                <a:spcPts val="2220"/>
              </a:lnSpc>
            </a:pPr>
            <a:r>
              <a:rPr lang="en-GB" sz="1400" b="0" i="0" u="none" strike="noStrike" dirty="0">
                <a:solidFill>
                  <a:srgbClr val="000000"/>
                </a:solidFill>
                <a:highlight>
                  <a:srgbClr val="000000">
                    <a:alpha val="0"/>
                  </a:srgbClr>
                </a:highlight>
                <a:latin typeface="Bookman Old Style"/>
              </a:rPr>
              <a:t>During the </a:t>
            </a:r>
            <a:r>
              <a:rPr lang="en-GB" sz="1400" b="1" i="0" u="none" strike="noStrike" dirty="0">
                <a:solidFill>
                  <a:srgbClr val="000000"/>
                </a:solidFill>
                <a:highlight>
                  <a:srgbClr val="000000">
                    <a:alpha val="0"/>
                  </a:srgbClr>
                </a:highlight>
                <a:latin typeface="Bookman Old Style"/>
              </a:rPr>
              <a:t>Napoleonic Wars</a:t>
            </a:r>
            <a:r>
              <a:rPr lang="en-GB" sz="1400" b="0" i="0" u="none" strike="noStrike" dirty="0">
                <a:solidFill>
                  <a:srgbClr val="000000"/>
                </a:solidFill>
                <a:highlight>
                  <a:srgbClr val="000000">
                    <a:alpha val="0"/>
                  </a:srgbClr>
                </a:highlight>
                <a:latin typeface="Bookman Old Style"/>
              </a:rPr>
              <a:t>, a fundamental shift occurred – in </a:t>
            </a:r>
            <a:r>
              <a:rPr lang="en-GB" sz="1400" b="1" i="0" u="none" strike="noStrike" dirty="0">
                <a:solidFill>
                  <a:srgbClr val="000000"/>
                </a:solidFill>
                <a:highlight>
                  <a:srgbClr val="000000">
                    <a:alpha val="0"/>
                  </a:srgbClr>
                </a:highlight>
                <a:latin typeface="Bookman Old Style"/>
              </a:rPr>
              <a:t>1806</a:t>
            </a:r>
            <a:r>
              <a:rPr lang="en-GB" sz="1400" b="0" i="0" u="none" strike="noStrike" dirty="0">
                <a:solidFill>
                  <a:srgbClr val="000000"/>
                </a:solidFill>
                <a:highlight>
                  <a:srgbClr val="000000">
                    <a:alpha val="0"/>
                  </a:srgbClr>
                </a:highlight>
                <a:latin typeface="Bookman Old Style"/>
              </a:rPr>
              <a:t>, after the defeat of Austria and Prussia (Wars of the Third and Fourth Coalitions), the </a:t>
            </a:r>
            <a:r>
              <a:rPr lang="en-GB" sz="1400" b="1" i="0" u="none" strike="noStrike" dirty="0">
                <a:solidFill>
                  <a:srgbClr val="000000"/>
                </a:solidFill>
                <a:highlight>
                  <a:srgbClr val="000000">
                    <a:alpha val="0"/>
                  </a:srgbClr>
                </a:highlight>
                <a:latin typeface="Bookman Old Style"/>
              </a:rPr>
              <a:t>Holy Roman Empire</a:t>
            </a:r>
            <a:r>
              <a:rPr lang="en-GB" sz="1400" b="0" i="0" u="none" strike="noStrike" dirty="0">
                <a:solidFill>
                  <a:srgbClr val="000000"/>
                </a:solidFill>
                <a:highlight>
                  <a:srgbClr val="000000">
                    <a:alpha val="0"/>
                  </a:srgbClr>
                </a:highlight>
                <a:latin typeface="Bookman Old Style"/>
              </a:rPr>
              <a:t> ceased to exist and was replaced by the </a:t>
            </a:r>
            <a:r>
              <a:rPr lang="en-GB" sz="1400" b="1" i="0" u="none" strike="noStrike" dirty="0">
                <a:solidFill>
                  <a:srgbClr val="000000"/>
                </a:solidFill>
                <a:highlight>
                  <a:srgbClr val="000000">
                    <a:alpha val="0"/>
                  </a:srgbClr>
                </a:highlight>
                <a:latin typeface="Bookman Old Style"/>
              </a:rPr>
              <a:t>Confederation of the Rhine</a:t>
            </a:r>
            <a:r>
              <a:rPr lang="en-GB" sz="1400" b="0" i="0" u="none" strike="noStrike" dirty="0">
                <a:solidFill>
                  <a:srgbClr val="000000"/>
                </a:solidFill>
                <a:highlight>
                  <a:srgbClr val="000000">
                    <a:alpha val="0"/>
                  </a:srgbClr>
                </a:highlight>
                <a:latin typeface="Bookman Old Style"/>
              </a:rPr>
              <a:t> under French control. </a:t>
            </a:r>
            <a:endParaRPr lang="cs-CZ" sz="1400" b="1" dirty="0">
              <a:solidFill>
                <a:schemeClr val="tx1"/>
              </a:solidFill>
              <a:latin typeface="Bookman Old Style" panose="02050604050505020204" pitchFamily="18" charset="0"/>
            </a:endParaRPr>
          </a:p>
          <a:p>
            <a:pPr rtl="0">
              <a:lnSpc>
                <a:spcPts val="2220"/>
              </a:lnSpc>
            </a:pPr>
            <a:r>
              <a:rPr lang="en-GB" sz="1400" b="0" i="0" u="none" strike="noStrike" dirty="0">
                <a:solidFill>
                  <a:srgbClr val="000000"/>
                </a:solidFill>
                <a:highlight>
                  <a:srgbClr val="000000">
                    <a:alpha val="0"/>
                  </a:srgbClr>
                </a:highlight>
                <a:latin typeface="Bookman Old Style"/>
              </a:rPr>
              <a:t>Emperor</a:t>
            </a:r>
            <a:r>
              <a:rPr lang="en-GB" sz="1400" b="1" i="0" u="none" strike="noStrike" dirty="0">
                <a:solidFill>
                  <a:srgbClr val="000000"/>
                </a:solidFill>
                <a:highlight>
                  <a:srgbClr val="000000">
                    <a:alpha val="0"/>
                  </a:srgbClr>
                </a:highlight>
                <a:latin typeface="Bookman Old Style"/>
              </a:rPr>
              <a:t> Francis II abdicated </a:t>
            </a:r>
            <a:r>
              <a:rPr lang="en-GB" sz="1400" b="0" i="0" u="none" strike="noStrike" dirty="0">
                <a:solidFill>
                  <a:srgbClr val="000000"/>
                </a:solidFill>
                <a:highlight>
                  <a:srgbClr val="000000">
                    <a:alpha val="0"/>
                  </a:srgbClr>
                </a:highlight>
                <a:latin typeface="Bookman Old Style"/>
              </a:rPr>
              <a:t>and subsequently accepted the title</a:t>
            </a:r>
            <a:r>
              <a:rPr lang="en-GB" sz="1400" b="1" i="0" u="none" strike="noStrike" dirty="0">
                <a:solidFill>
                  <a:srgbClr val="000000"/>
                </a:solidFill>
                <a:highlight>
                  <a:srgbClr val="000000">
                    <a:alpha val="0"/>
                  </a:srgbClr>
                </a:highlight>
                <a:latin typeface="Bookman Old Style"/>
              </a:rPr>
              <a:t> </a:t>
            </a:r>
            <a:r>
              <a:rPr lang="en-GB" sz="1400" i="0" u="none" strike="noStrike" dirty="0">
                <a:solidFill>
                  <a:srgbClr val="000000"/>
                </a:solidFill>
                <a:highlight>
                  <a:srgbClr val="000000">
                    <a:alpha val="0"/>
                  </a:srgbClr>
                </a:highlight>
                <a:latin typeface="Bookman Old Style"/>
              </a:rPr>
              <a:t>of </a:t>
            </a:r>
            <a:r>
              <a:rPr lang="en-GB" sz="1400" b="1" i="0" u="none" strike="noStrike" dirty="0">
                <a:solidFill>
                  <a:srgbClr val="000000"/>
                </a:solidFill>
                <a:highlight>
                  <a:srgbClr val="000000">
                    <a:alpha val="0"/>
                  </a:srgbClr>
                </a:highlight>
                <a:latin typeface="Bookman Old Style"/>
              </a:rPr>
              <a:t>Austrian emperor </a:t>
            </a:r>
            <a:r>
              <a:rPr lang="en-GB" sz="1400" b="0" i="0" u="none" strike="noStrike" dirty="0">
                <a:solidFill>
                  <a:srgbClr val="000000"/>
                </a:solidFill>
                <a:highlight>
                  <a:srgbClr val="000000">
                    <a:alpha val="0"/>
                  </a:srgbClr>
                </a:highlight>
                <a:latin typeface="Bookman Old Style"/>
              </a:rPr>
              <a:t>as</a:t>
            </a:r>
            <a:r>
              <a:rPr lang="en-GB" sz="1400" b="1" i="0" u="none" strike="noStrike" dirty="0">
                <a:solidFill>
                  <a:srgbClr val="000000"/>
                </a:solidFill>
                <a:highlight>
                  <a:srgbClr val="000000">
                    <a:alpha val="0"/>
                  </a:srgbClr>
                </a:highlight>
                <a:latin typeface="Bookman Old Style"/>
              </a:rPr>
              <a:t> Francis I</a:t>
            </a:r>
          </a:p>
          <a:p>
            <a:pPr>
              <a:lnSpc>
                <a:spcPts val="2220"/>
              </a:lnSpc>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spTree>
    <p:extLst>
      <p:ext uri="{BB962C8B-B14F-4D97-AF65-F5344CB8AC3E}">
        <p14:creationId xmlns:p14="http://schemas.microsoft.com/office/powerpoint/2010/main" val="80304440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39024" y="1326293"/>
            <a:ext cx="7559999" cy="1020278"/>
          </a:xfrm>
        </p:spPr>
        <p:txBody>
          <a:bodyPr>
            <a:noAutofit/>
          </a:bodyPr>
          <a:lstStyle/>
          <a:p>
            <a:pPr algn="ctr" rtl="0"/>
            <a:r>
              <a:rPr lang="en-GB" sz="2400" b="1" i="0" u="none" strike="noStrike">
                <a:highlight>
                  <a:srgbClr val="000000">
                    <a:alpha val="0"/>
                  </a:srgbClr>
                </a:highlight>
                <a:latin typeface="Arial"/>
              </a:rPr>
              <a:t>Germany after the Congress of Vienna</a:t>
            </a:r>
          </a:p>
        </p:txBody>
      </p:sp>
      <p:sp>
        <p:nvSpPr>
          <p:cNvPr id="3" name="Zástupný symbol pro obsah 2"/>
          <p:cNvSpPr>
            <a:spLocks noGrp="1"/>
          </p:cNvSpPr>
          <p:nvPr>
            <p:ph idx="1"/>
          </p:nvPr>
        </p:nvSpPr>
        <p:spPr>
          <a:xfrm>
            <a:off x="238898" y="1974204"/>
            <a:ext cx="8575588" cy="4756109"/>
          </a:xfrm>
        </p:spPr>
        <p:txBody>
          <a:bodyPr>
            <a:noAutofit/>
          </a:bodyPr>
          <a:lstStyle/>
          <a:p>
            <a:pPr rtl="0">
              <a:lnSpc>
                <a:spcPts val="2220"/>
              </a:lnSpc>
              <a:spcBef>
                <a:spcPts val="222"/>
              </a:spcBef>
            </a:pPr>
            <a:r>
              <a:rPr lang="en-GB" sz="1400" b="0" i="0" u="none" strike="noStrike" dirty="0">
                <a:solidFill>
                  <a:srgbClr val="000000"/>
                </a:solidFill>
                <a:highlight>
                  <a:srgbClr val="000000">
                    <a:alpha val="0"/>
                  </a:srgbClr>
                </a:highlight>
                <a:latin typeface="Bookman Old Style"/>
              </a:rPr>
              <a:t>The </a:t>
            </a:r>
            <a:r>
              <a:rPr lang="en-GB" sz="1400" b="1" i="0" u="none" strike="noStrike" dirty="0">
                <a:solidFill>
                  <a:srgbClr val="000000"/>
                </a:solidFill>
                <a:highlight>
                  <a:srgbClr val="000000">
                    <a:alpha val="0"/>
                  </a:srgbClr>
                </a:highlight>
                <a:latin typeface="Bookman Old Style"/>
              </a:rPr>
              <a:t>Congress of Vienna</a:t>
            </a:r>
            <a:r>
              <a:rPr lang="en-GB" sz="1400" b="0" i="0" u="none" strike="noStrike" dirty="0">
                <a:solidFill>
                  <a:srgbClr val="000000"/>
                </a:solidFill>
                <a:highlight>
                  <a:srgbClr val="000000">
                    <a:alpha val="0"/>
                  </a:srgbClr>
                </a:highlight>
                <a:latin typeface="Bookman Old Style"/>
              </a:rPr>
              <a:t> decided to reorganise Germany – the outdated Holy Roman Empire was not restored, the Confederacy of the Rhine was abolished and the </a:t>
            </a:r>
            <a:r>
              <a:rPr lang="en-GB" sz="1400" b="1" i="0" u="none" strike="noStrike" dirty="0">
                <a:solidFill>
                  <a:srgbClr val="000000"/>
                </a:solidFill>
                <a:highlight>
                  <a:srgbClr val="000000">
                    <a:alpha val="0"/>
                  </a:srgbClr>
                </a:highlight>
                <a:latin typeface="Bookman Old Style"/>
              </a:rPr>
              <a:t>German Confederation</a:t>
            </a:r>
            <a:r>
              <a:rPr lang="en-GB" sz="1400" b="0" i="0" u="none" strike="noStrike" dirty="0">
                <a:solidFill>
                  <a:srgbClr val="000000"/>
                </a:solidFill>
                <a:highlight>
                  <a:srgbClr val="000000">
                    <a:alpha val="0"/>
                  </a:srgbClr>
                </a:highlight>
                <a:latin typeface="Bookman Old Style"/>
              </a:rPr>
              <a:t> (a political association of German states) was established </a:t>
            </a:r>
            <a:r>
              <a:rPr lang="cs-CZ" sz="1400" b="0" i="0" u="none" strike="noStrike" dirty="0" err="1">
                <a:solidFill>
                  <a:srgbClr val="000000"/>
                </a:solidFill>
                <a:highlight>
                  <a:srgbClr val="000000">
                    <a:alpha val="0"/>
                  </a:srgbClr>
                </a:highlight>
                <a:latin typeface="Bookman Old Style"/>
              </a:rPr>
              <a:t>instead</a:t>
            </a:r>
            <a:r>
              <a:rPr lang="cs-CZ" sz="1400" b="0" i="0" u="none" strike="noStrike" dirty="0">
                <a:solidFill>
                  <a:srgbClr val="000000"/>
                </a:solidFill>
                <a:highlight>
                  <a:srgbClr val="000000">
                    <a:alpha val="0"/>
                  </a:srgbClr>
                </a:highlight>
                <a:latin typeface="Bookman Old Style"/>
              </a:rPr>
              <a:t>, </a:t>
            </a:r>
            <a:r>
              <a:rPr lang="en-GB" sz="1400" b="0" i="0" u="none" strike="noStrike" dirty="0">
                <a:solidFill>
                  <a:srgbClr val="000000"/>
                </a:solidFill>
                <a:highlight>
                  <a:srgbClr val="000000">
                    <a:alpha val="0"/>
                  </a:srgbClr>
                </a:highlight>
                <a:latin typeface="Bookman Old Style"/>
              </a:rPr>
              <a:t>with its cent</a:t>
            </a:r>
            <a:r>
              <a:rPr lang="cs-CZ" sz="1400" b="0" i="0" u="none" strike="noStrike" dirty="0">
                <a:solidFill>
                  <a:srgbClr val="000000"/>
                </a:solidFill>
                <a:highlight>
                  <a:srgbClr val="000000">
                    <a:alpha val="0"/>
                  </a:srgbClr>
                </a:highlight>
                <a:latin typeface="Bookman Old Style"/>
              </a:rPr>
              <a:t>re</a:t>
            </a:r>
            <a:r>
              <a:rPr lang="en-GB" sz="1400" b="0" i="0" u="none" strike="noStrike" dirty="0">
                <a:solidFill>
                  <a:srgbClr val="000000"/>
                </a:solidFill>
                <a:highlight>
                  <a:srgbClr val="000000">
                    <a:alpha val="0"/>
                  </a:srgbClr>
                </a:highlight>
                <a:latin typeface="Bookman Old Style"/>
              </a:rPr>
              <a:t> in </a:t>
            </a:r>
            <a:r>
              <a:rPr lang="en-GB" sz="1400" b="1" i="0" u="none" strike="noStrike" dirty="0">
                <a:solidFill>
                  <a:srgbClr val="000000"/>
                </a:solidFill>
                <a:highlight>
                  <a:srgbClr val="000000">
                    <a:alpha val="0"/>
                  </a:srgbClr>
                </a:highlight>
                <a:latin typeface="Bookman Old Style"/>
              </a:rPr>
              <a:t>Frankfurt am Main</a:t>
            </a:r>
            <a:r>
              <a:rPr lang="en-GB" sz="1400" b="0" i="0" u="none" strike="noStrike" dirty="0">
                <a:solidFill>
                  <a:srgbClr val="000000"/>
                </a:solidFill>
                <a:highlight>
                  <a:srgbClr val="000000">
                    <a:alpha val="0"/>
                  </a:srgbClr>
                </a:highlight>
                <a:latin typeface="Bookman Old Style"/>
              </a:rPr>
              <a:t> (German Diet)</a:t>
            </a:r>
            <a:r>
              <a:rPr lang="cs-CZ" sz="1400" b="0" i="0" u="none" strike="noStrike" dirty="0">
                <a:solidFill>
                  <a:srgbClr val="000000"/>
                </a:solidFill>
                <a:highlight>
                  <a:srgbClr val="000000">
                    <a:alpha val="0"/>
                  </a:srgbClr>
                </a:highlight>
                <a:latin typeface="Bookman Old Style"/>
              </a:rPr>
              <a:t> and</a:t>
            </a:r>
            <a:r>
              <a:rPr lang="en-GB" sz="1400" b="0" i="0" u="none" strike="noStrike" dirty="0">
                <a:solidFill>
                  <a:srgbClr val="000000"/>
                </a:solidFill>
                <a:highlight>
                  <a:srgbClr val="000000">
                    <a:alpha val="0"/>
                  </a:srgbClr>
                </a:highlight>
                <a:latin typeface="Bookman Old Style"/>
              </a:rPr>
              <a:t> with the </a:t>
            </a:r>
            <a:r>
              <a:rPr lang="en-GB" sz="1400" b="1" i="0" u="none" strike="noStrike" dirty="0">
                <a:solidFill>
                  <a:srgbClr val="000000"/>
                </a:solidFill>
                <a:highlight>
                  <a:srgbClr val="000000">
                    <a:alpha val="0"/>
                  </a:srgbClr>
                </a:highlight>
                <a:latin typeface="Bookman Old Style"/>
              </a:rPr>
              <a:t>Austrian monarchy</a:t>
            </a:r>
            <a:r>
              <a:rPr lang="en-GB" sz="1400" b="0" i="0" u="none" strike="noStrike" dirty="0">
                <a:solidFill>
                  <a:srgbClr val="000000"/>
                </a:solidFill>
                <a:highlight>
                  <a:srgbClr val="000000">
                    <a:alpha val="0"/>
                  </a:srgbClr>
                </a:highlight>
                <a:latin typeface="Bookman Old Style"/>
              </a:rPr>
              <a:t> holding a dominant position (permanent presidency of the Austrian emperor), despite complaints of Prussia </a:t>
            </a:r>
            <a:endParaRPr lang="cs-CZ" sz="1400" b="1" dirty="0">
              <a:solidFill>
                <a:schemeClr val="tx1"/>
              </a:solidFill>
              <a:latin typeface="Bookman Old Style" panose="02050604050505020204" pitchFamily="18" charset="0"/>
            </a:endParaRPr>
          </a:p>
          <a:p>
            <a:pPr>
              <a:lnSpc>
                <a:spcPts val="2220"/>
              </a:lnSpc>
              <a:spcBef>
                <a:spcPts val="444"/>
              </a:spcBef>
            </a:pPr>
            <a:endParaRPr lang="cs-CZ" sz="1400" dirty="0">
              <a:solidFill>
                <a:schemeClr val="tx1"/>
              </a:solidFill>
              <a:latin typeface="Bookman Old Style" panose="02050604050505020204" pitchFamily="18" charset="0"/>
            </a:endParaRPr>
          </a:p>
          <a:p>
            <a:pPr>
              <a:lnSpc>
                <a:spcPts val="2220"/>
              </a:lnSpc>
            </a:pPr>
            <a:endParaRPr lang="cs-CZ" sz="1400" dirty="0">
              <a:solidFill>
                <a:schemeClr val="tx1"/>
              </a:solidFill>
              <a:latin typeface="Bookman Old Style" panose="02050604050505020204" pitchFamily="18" charset="0"/>
            </a:endParaRPr>
          </a:p>
        </p:txBody>
      </p:sp>
      <p:pic>
        <p:nvPicPr>
          <p:cNvPr id="3074" name="Picture 2" descr="Proclamation of Prussian king Wilhelm I as German Emperor at Versailles, Anton von Werner, 1885. Wiki Common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378119" y="3598632"/>
            <a:ext cx="4081807" cy="30205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0071971"/>
      </p:ext>
    </p:extLst>
  </p:cSld>
  <p:clrMapOvr>
    <a:masterClrMapping/>
  </p:clrMapOvr>
  <p:transition/>
  <p:timing>
    <p:tnLst>
      <p:par>
        <p:cTn id="1" dur="indefinite" restart="never" nodeType="tmRoot"/>
      </p:par>
    </p:tnLst>
  </p:timing>
  <p:extLst mod="1">
    <p:ext uri="{6950BFC3-D8DA-4A85-94F7-54DA5524770B}">
      <p188:commentRel xmlns:p188="http://schemas.microsoft.com/office/powerpoint/2018/8/main" xmlns="" r:id="rId4"/>
    </p:ext>
  </p:extLst>
</p:sld>
</file>

<file path=ppt/tags/tag1.xml><?xml version="1.0" encoding="utf-8"?>
<p:tagLst xmlns:a="http://schemas.openxmlformats.org/drawingml/2006/main" xmlns:r="http://schemas.openxmlformats.org/officeDocument/2006/relationships" xmlns:p="http://schemas.openxmlformats.org/presentationml/2006/main">
  <p:tag name="AS_NET" val="3.1.12"/>
  <p:tag name="AS_OS" val="Unix 4.14.225.169"/>
  <p:tag name="AS_RELEASE_DATE" val="2020.03.14"/>
  <p:tag name="AS_TITLE" val="Aspose.Slides for .NET Standard 2.0"/>
  <p:tag name="AS_VERSION" val="20.3"/>
</p:tagLst>
</file>

<file path=ppt/theme/theme1.xml><?xml version="1.0" encoding="utf-8"?>
<a:theme xmlns:a="http://schemas.openxmlformats.org/drawingml/2006/main" name="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2.potx" id="{755D0361-9207-4673-B4A5-8DE80FB40899}" vid="{B1A348AD-3F36-40BB-80C1-28390A7D89FC}"/>
    </a:ext>
  </a:extLst>
</a:theme>
</file>

<file path=ppt/theme/theme2.xml><?xml version="1.0" encoding="utf-8"?>
<a:theme xmlns:a="http://schemas.openxmlformats.org/drawingml/2006/main" name="3_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6x9.potx" id="{F892C289-41A8-4571-8012-227E5D00B9BC}" vid="{94DB3C90-5850-4E98-8046-7CED1A1F99B2}"/>
    </a:ext>
  </a:extLst>
</a:theme>
</file>

<file path=ppt/theme/theme3.xml><?xml version="1.0" encoding="utf-8"?>
<a:theme xmlns:a="http://schemas.openxmlformats.org/drawingml/2006/main" name="4_Motiv Office">
  <a:themeElements>
    <a:clrScheme name="UP">
      <a:dk1>
        <a:sysClr val="windowText" lastClr="000000"/>
      </a:dk1>
      <a:lt1>
        <a:sysClr val="window" lastClr="FFFFFF"/>
      </a:lt1>
      <a:dk2>
        <a:srgbClr val="44546A"/>
      </a:dk2>
      <a:lt2>
        <a:srgbClr val="E7E6E6"/>
      </a:lt2>
      <a:accent1>
        <a:srgbClr val="006BAB"/>
      </a:accent1>
      <a:accent2>
        <a:srgbClr val="6C6D70"/>
      </a:accent2>
      <a:accent3>
        <a:srgbClr val="A5A5A5"/>
      </a:accent3>
      <a:accent4>
        <a:srgbClr val="ED7D31"/>
      </a:accent4>
      <a:accent5>
        <a:srgbClr val="4472C4"/>
      </a:accent5>
      <a:accent6>
        <a:srgbClr val="70AD47"/>
      </a:accent6>
      <a:hlink>
        <a:srgbClr val="0563C1"/>
      </a:hlink>
      <a:folHlink>
        <a:srgbClr val="954F72"/>
      </a:folHlink>
    </a:clrScheme>
    <a:fontScheme name="Motiv 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P_prezentace_en_16x9.potx" id="{F892C289-41A8-4571-8012-227E5D00B9BC}" vid="{94DB3C90-5850-4E98-8046-7CED1A1F99B2}"/>
    </a:ext>
  </a:extLst>
</a:theme>
</file>

<file path=ppt/theme/theme4.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UP_prezentace_cz_4x3</Template>
  <TotalTime>3525</TotalTime>
  <Words>2673</Words>
  <Application>Microsoft Office PowerPoint</Application>
  <PresentationFormat>Vlastní</PresentationFormat>
  <Paragraphs>125</Paragraphs>
  <Slides>17</Slides>
  <Notes>16</Notes>
  <HiddenSlides>0</HiddenSlides>
  <MMClips>0</MMClips>
  <ScaleCrop>false</ScaleCrop>
  <HeadingPairs>
    <vt:vector size="6" baseType="variant">
      <vt:variant>
        <vt:lpstr>Použitá písma</vt:lpstr>
      </vt:variant>
      <vt:variant>
        <vt:i4>3</vt:i4>
      </vt:variant>
      <vt:variant>
        <vt:lpstr>Motiv</vt:lpstr>
      </vt:variant>
      <vt:variant>
        <vt:i4>3</vt:i4>
      </vt:variant>
      <vt:variant>
        <vt:lpstr>Nadpisy snímků</vt:lpstr>
      </vt:variant>
      <vt:variant>
        <vt:i4>17</vt:i4>
      </vt:variant>
    </vt:vector>
  </HeadingPairs>
  <TitlesOfParts>
    <vt:vector size="23" baseType="lpstr">
      <vt:lpstr>Arial</vt:lpstr>
      <vt:lpstr>Bookman Old Style</vt:lpstr>
      <vt:lpstr>Calibri</vt:lpstr>
      <vt:lpstr>Motiv Office</vt:lpstr>
      <vt:lpstr>3_Motiv Office</vt:lpstr>
      <vt:lpstr>4_Motiv Office</vt:lpstr>
      <vt:lpstr>  History of Europe – forming a European identity 5  </vt:lpstr>
      <vt:lpstr>Unification of Italy – Italian Peninsula in the Early 19th Century</vt:lpstr>
      <vt:lpstr>The Young Italy Movement</vt:lpstr>
      <vt:lpstr>The First Italian War of Independence</vt:lpstr>
      <vt:lpstr>The Second Italian War of Independence</vt:lpstr>
      <vt:lpstr>Unification of Italy 1861–1870 </vt:lpstr>
      <vt:lpstr>Unification of Italy 1861–1870 </vt:lpstr>
      <vt:lpstr> The Unification of Germany – German Lands at the Turn of 18th and 19th Centuries</vt:lpstr>
      <vt:lpstr>Germany after the Congress of Vienna</vt:lpstr>
      <vt:lpstr>Germany after the Congress of Vienna</vt:lpstr>
      <vt:lpstr>1848 and 1849 and the Attempt to Unify Germany from "Bottom Up"</vt:lpstr>
      <vt:lpstr>The Road to German Unity (1850–1871) </vt:lpstr>
      <vt:lpstr>The Road to German Unity (1850–1871) </vt:lpstr>
      <vt:lpstr>Austro-Prussian War – 1866 </vt:lpstr>
      <vt:lpstr>The Franco-Prussian War and Unification of Germany</vt:lpstr>
      <vt:lpstr>The Franco-Prussian War and Unification of Germany</vt:lpstr>
      <vt:lpstr>The Franco-Prussian War and Unification of Germany</vt:lpstr>
    </vt:vector>
  </TitlesOfParts>
  <Company>PdF UP Olomouc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XXIII. ročník  Letní školy výchovy k občanství, demokracii  a evropanství    Migrace, imigrace, emigrace a Evropa  – proměny, historie a současnost</dc:title>
  <dc:creator>Krákora Pavel</dc:creator>
  <cp:lastModifiedBy>maresh</cp:lastModifiedBy>
  <cp:revision>243</cp:revision>
  <dcterms:created xsi:type="dcterms:W3CDTF">2016-08-19T08:22:30Z</dcterms:created>
  <dcterms:modified xsi:type="dcterms:W3CDTF">2022-10-23T12:32:58Z</dcterms:modified>
</cp:coreProperties>
</file>