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2" r:id="rId16"/>
    <p:sldId id="273" r:id="rId17"/>
    <p:sldId id="274" r:id="rId18"/>
    <p:sldId id="307" r:id="rId19"/>
    <p:sldId id="308" r:id="rId20"/>
    <p:sldId id="310" r:id="rId21"/>
    <p:sldId id="309" r:id="rId22"/>
    <p:sldId id="311"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Lst>
  <p:sldSz cx="8991600" cy="6832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05072" rtl="0" fontAlgn="auto" latinLnBrk="0" hangingPunct="0">
      <a:lnSpc>
        <a:spcPct val="100000"/>
      </a:lnSpc>
      <a:spcBef>
        <a:spcPts val="0"/>
      </a:spcBef>
      <a:spcAft>
        <a:spcPts val="0"/>
      </a:spcAft>
      <a:buClrTx/>
      <a:buSzTx/>
      <a:buFontTx/>
      <a:buNone/>
      <a:tabLst/>
      <a:defRPr kumimoji="0" sz="1700" b="0" i="0" u="none" strike="noStrike" cap="none" spc="0" normalizeH="0" baseline="0">
        <a:ln>
          <a:noFill/>
        </a:ln>
        <a:solidFill>
          <a:srgbClr val="000000"/>
        </a:solidFill>
        <a:effectLst/>
        <a:uFillTx/>
        <a:latin typeface="+mj-lt"/>
        <a:ea typeface="+mj-ea"/>
        <a:cs typeface="+mj-cs"/>
        <a:sym typeface="Calibri"/>
      </a:defRPr>
    </a:lvl1pPr>
    <a:lvl2pPr marL="0" marR="0" indent="452537" algn="l" defTabSz="905072" rtl="0" fontAlgn="auto" latinLnBrk="0" hangingPunct="0">
      <a:lnSpc>
        <a:spcPct val="100000"/>
      </a:lnSpc>
      <a:spcBef>
        <a:spcPts val="0"/>
      </a:spcBef>
      <a:spcAft>
        <a:spcPts val="0"/>
      </a:spcAft>
      <a:buClrTx/>
      <a:buSzTx/>
      <a:buFontTx/>
      <a:buNone/>
      <a:tabLst/>
      <a:defRPr kumimoji="0" sz="1700" b="0" i="0" u="none" strike="noStrike" cap="none" spc="0" normalizeH="0" baseline="0">
        <a:ln>
          <a:noFill/>
        </a:ln>
        <a:solidFill>
          <a:srgbClr val="000000"/>
        </a:solidFill>
        <a:effectLst/>
        <a:uFillTx/>
        <a:latin typeface="+mj-lt"/>
        <a:ea typeface="+mj-ea"/>
        <a:cs typeface="+mj-cs"/>
        <a:sym typeface="Calibri"/>
      </a:defRPr>
    </a:lvl2pPr>
    <a:lvl3pPr marL="0" marR="0" indent="905072" algn="l" defTabSz="905072" rtl="0" fontAlgn="auto" latinLnBrk="0" hangingPunct="0">
      <a:lnSpc>
        <a:spcPct val="100000"/>
      </a:lnSpc>
      <a:spcBef>
        <a:spcPts val="0"/>
      </a:spcBef>
      <a:spcAft>
        <a:spcPts val="0"/>
      </a:spcAft>
      <a:buClrTx/>
      <a:buSzTx/>
      <a:buFontTx/>
      <a:buNone/>
      <a:tabLst/>
      <a:defRPr kumimoji="0" sz="1700" b="0" i="0" u="none" strike="noStrike" cap="none" spc="0" normalizeH="0" baseline="0">
        <a:ln>
          <a:noFill/>
        </a:ln>
        <a:solidFill>
          <a:srgbClr val="000000"/>
        </a:solidFill>
        <a:effectLst/>
        <a:uFillTx/>
        <a:latin typeface="+mj-lt"/>
        <a:ea typeface="+mj-ea"/>
        <a:cs typeface="+mj-cs"/>
        <a:sym typeface="Calibri"/>
      </a:defRPr>
    </a:lvl3pPr>
    <a:lvl4pPr marL="0" marR="0" indent="1357609" algn="l" defTabSz="905072" rtl="0" fontAlgn="auto" latinLnBrk="0" hangingPunct="0">
      <a:lnSpc>
        <a:spcPct val="100000"/>
      </a:lnSpc>
      <a:spcBef>
        <a:spcPts val="0"/>
      </a:spcBef>
      <a:spcAft>
        <a:spcPts val="0"/>
      </a:spcAft>
      <a:buClrTx/>
      <a:buSzTx/>
      <a:buFontTx/>
      <a:buNone/>
      <a:tabLst/>
      <a:defRPr kumimoji="0" sz="1700" b="0" i="0" u="none" strike="noStrike" cap="none" spc="0" normalizeH="0" baseline="0">
        <a:ln>
          <a:noFill/>
        </a:ln>
        <a:solidFill>
          <a:srgbClr val="000000"/>
        </a:solidFill>
        <a:effectLst/>
        <a:uFillTx/>
        <a:latin typeface="+mj-lt"/>
        <a:ea typeface="+mj-ea"/>
        <a:cs typeface="+mj-cs"/>
        <a:sym typeface="Calibri"/>
      </a:defRPr>
    </a:lvl4pPr>
    <a:lvl5pPr marL="0" marR="0" indent="1810145" algn="l" defTabSz="905072" rtl="0" fontAlgn="auto" latinLnBrk="0" hangingPunct="0">
      <a:lnSpc>
        <a:spcPct val="100000"/>
      </a:lnSpc>
      <a:spcBef>
        <a:spcPts val="0"/>
      </a:spcBef>
      <a:spcAft>
        <a:spcPts val="0"/>
      </a:spcAft>
      <a:buClrTx/>
      <a:buSzTx/>
      <a:buFontTx/>
      <a:buNone/>
      <a:tabLst/>
      <a:defRPr kumimoji="0" sz="1700" b="0" i="0" u="none" strike="noStrike" cap="none" spc="0" normalizeH="0" baseline="0">
        <a:ln>
          <a:noFill/>
        </a:ln>
        <a:solidFill>
          <a:srgbClr val="000000"/>
        </a:solidFill>
        <a:effectLst/>
        <a:uFillTx/>
        <a:latin typeface="+mj-lt"/>
        <a:ea typeface="+mj-ea"/>
        <a:cs typeface="+mj-cs"/>
        <a:sym typeface="Calibri"/>
      </a:defRPr>
    </a:lvl5pPr>
    <a:lvl6pPr marL="0" marR="0" indent="2262683" algn="l" defTabSz="905072" rtl="0" fontAlgn="auto" latinLnBrk="0" hangingPunct="0">
      <a:lnSpc>
        <a:spcPct val="100000"/>
      </a:lnSpc>
      <a:spcBef>
        <a:spcPts val="0"/>
      </a:spcBef>
      <a:spcAft>
        <a:spcPts val="0"/>
      </a:spcAft>
      <a:buClrTx/>
      <a:buSzTx/>
      <a:buFontTx/>
      <a:buNone/>
      <a:tabLst/>
      <a:defRPr kumimoji="0" sz="1700" b="0" i="0" u="none" strike="noStrike" cap="none" spc="0" normalizeH="0" baseline="0">
        <a:ln>
          <a:noFill/>
        </a:ln>
        <a:solidFill>
          <a:srgbClr val="000000"/>
        </a:solidFill>
        <a:effectLst/>
        <a:uFillTx/>
        <a:latin typeface="+mj-lt"/>
        <a:ea typeface="+mj-ea"/>
        <a:cs typeface="+mj-cs"/>
        <a:sym typeface="Calibri"/>
      </a:defRPr>
    </a:lvl6pPr>
    <a:lvl7pPr marL="0" marR="0" indent="2715218" algn="l" defTabSz="905072" rtl="0" fontAlgn="auto" latinLnBrk="0" hangingPunct="0">
      <a:lnSpc>
        <a:spcPct val="100000"/>
      </a:lnSpc>
      <a:spcBef>
        <a:spcPts val="0"/>
      </a:spcBef>
      <a:spcAft>
        <a:spcPts val="0"/>
      </a:spcAft>
      <a:buClrTx/>
      <a:buSzTx/>
      <a:buFontTx/>
      <a:buNone/>
      <a:tabLst/>
      <a:defRPr kumimoji="0" sz="1700" b="0" i="0" u="none" strike="noStrike" cap="none" spc="0" normalizeH="0" baseline="0">
        <a:ln>
          <a:noFill/>
        </a:ln>
        <a:solidFill>
          <a:srgbClr val="000000"/>
        </a:solidFill>
        <a:effectLst/>
        <a:uFillTx/>
        <a:latin typeface="+mj-lt"/>
        <a:ea typeface="+mj-ea"/>
        <a:cs typeface="+mj-cs"/>
        <a:sym typeface="Calibri"/>
      </a:defRPr>
    </a:lvl7pPr>
    <a:lvl8pPr marL="0" marR="0" indent="3167756" algn="l" defTabSz="905072" rtl="0" fontAlgn="auto" latinLnBrk="0" hangingPunct="0">
      <a:lnSpc>
        <a:spcPct val="100000"/>
      </a:lnSpc>
      <a:spcBef>
        <a:spcPts val="0"/>
      </a:spcBef>
      <a:spcAft>
        <a:spcPts val="0"/>
      </a:spcAft>
      <a:buClrTx/>
      <a:buSzTx/>
      <a:buFontTx/>
      <a:buNone/>
      <a:tabLst/>
      <a:defRPr kumimoji="0" sz="1700" b="0" i="0" u="none" strike="noStrike" cap="none" spc="0" normalizeH="0" baseline="0">
        <a:ln>
          <a:noFill/>
        </a:ln>
        <a:solidFill>
          <a:srgbClr val="000000"/>
        </a:solidFill>
        <a:effectLst/>
        <a:uFillTx/>
        <a:latin typeface="+mj-lt"/>
        <a:ea typeface="+mj-ea"/>
        <a:cs typeface="+mj-cs"/>
        <a:sym typeface="Calibri"/>
      </a:defRPr>
    </a:lvl8pPr>
    <a:lvl9pPr marL="0" marR="0" indent="3620291" algn="l" defTabSz="905072" rtl="0" fontAlgn="auto" latinLnBrk="0" hangingPunct="0">
      <a:lnSpc>
        <a:spcPct val="100000"/>
      </a:lnSpc>
      <a:spcBef>
        <a:spcPts val="0"/>
      </a:spcBef>
      <a:spcAft>
        <a:spcPts val="0"/>
      </a:spcAft>
      <a:buClrTx/>
      <a:buSzTx/>
      <a:buFontTx/>
      <a:buNone/>
      <a:tabLst/>
      <a:defRPr kumimoji="0" sz="17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3E2"/>
          </a:solidFill>
        </a:fill>
      </a:tcStyle>
    </a:wholeTbl>
    <a:band2H>
      <a:tcTxStyle/>
      <a:tcStyle>
        <a:tcBdr/>
        <a:fill>
          <a:solidFill>
            <a:srgbClr val="E6EAF1"/>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53"/>
  </p:normalViewPr>
  <p:slideViewPr>
    <p:cSldViewPr snapToGrid="0">
      <p:cViewPr varScale="1">
        <p:scale>
          <a:sx n="80" d="100"/>
          <a:sy n="80" d="100"/>
        </p:scale>
        <p:origin x="148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7" name="Shape 97"/>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98" name="Shape 9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Úvodní snímek">
    <p:spTree>
      <p:nvGrpSpPr>
        <p:cNvPr id="1" name=""/>
        <p:cNvGrpSpPr/>
        <p:nvPr/>
      </p:nvGrpSpPr>
      <p:grpSpPr>
        <a:xfrm>
          <a:off x="0" y="0"/>
          <a:ext cx="0" cy="0"/>
          <a:chOff x="0" y="0"/>
          <a:chExt cx="0" cy="0"/>
        </a:xfrm>
      </p:grpSpPr>
      <p:pic>
        <p:nvPicPr>
          <p:cNvPr id="19" name="Obrázek 9" descr="Obrázek 9"/>
          <p:cNvPicPr>
            <a:picLocks noChangeAspect="1"/>
          </p:cNvPicPr>
          <p:nvPr/>
        </p:nvPicPr>
        <p:blipFill>
          <a:blip r:embed="rId2"/>
          <a:stretch>
            <a:fillRect/>
          </a:stretch>
        </p:blipFill>
        <p:spPr>
          <a:xfrm>
            <a:off x="719999" y="539999"/>
            <a:ext cx="2560326" cy="710948"/>
          </a:xfrm>
          <a:prstGeom prst="rect">
            <a:avLst/>
          </a:prstGeom>
          <a:ln w="12700">
            <a:miter lim="400000"/>
          </a:ln>
        </p:spPr>
      </p:pic>
      <p:sp>
        <p:nvSpPr>
          <p:cNvPr id="20" name="Title Text"/>
          <p:cNvSpPr txBox="1">
            <a:spLocks noGrp="1"/>
          </p:cNvSpPr>
          <p:nvPr>
            <p:ph type="title"/>
          </p:nvPr>
        </p:nvSpPr>
        <p:spPr>
          <a:xfrm>
            <a:off x="719999" y="1980001"/>
            <a:ext cx="7560001" cy="1612867"/>
          </a:xfrm>
          <a:prstGeom prst="rect">
            <a:avLst/>
          </a:prstGeom>
        </p:spPr>
        <p:txBody>
          <a:bodyPr/>
          <a:lstStyle/>
          <a:p>
            <a:r>
              <a:t>Title Text</a:t>
            </a:r>
          </a:p>
        </p:txBody>
      </p:sp>
      <p:sp>
        <p:nvSpPr>
          <p:cNvPr id="21" name="Body Level One…"/>
          <p:cNvSpPr txBox="1">
            <a:spLocks noGrp="1"/>
          </p:cNvSpPr>
          <p:nvPr>
            <p:ph type="body" sz="quarter" idx="1"/>
          </p:nvPr>
        </p:nvSpPr>
        <p:spPr>
          <a:xfrm>
            <a:off x="719999" y="3592865"/>
            <a:ext cx="7560001" cy="1552713"/>
          </a:xfrm>
          <a:prstGeom prst="rect">
            <a:avLst/>
          </a:prstGeom>
        </p:spPr>
        <p:txBody>
          <a:bodyPr/>
          <a:lstStyle>
            <a:lvl1pPr marL="0" indent="0">
              <a:buSzTx/>
              <a:buFontTx/>
              <a:buNone/>
              <a:defRPr sz="2300">
                <a:solidFill>
                  <a:schemeClr val="accent2"/>
                </a:solidFill>
              </a:defRPr>
            </a:lvl1pPr>
            <a:lvl2pPr marL="0" indent="449976">
              <a:buSzTx/>
              <a:buFontTx/>
              <a:buNone/>
              <a:defRPr sz="2300">
                <a:solidFill>
                  <a:schemeClr val="accent2"/>
                </a:solidFill>
              </a:defRPr>
            </a:lvl2pPr>
            <a:lvl3pPr marL="0" indent="899952">
              <a:buSzTx/>
              <a:buFontTx/>
              <a:buNone/>
              <a:defRPr sz="2300">
                <a:solidFill>
                  <a:schemeClr val="accent2"/>
                </a:solidFill>
              </a:defRPr>
            </a:lvl3pPr>
            <a:lvl4pPr marL="0" indent="1349929">
              <a:buSzTx/>
              <a:buFontTx/>
              <a:buNone/>
              <a:defRPr sz="2300">
                <a:solidFill>
                  <a:schemeClr val="accent2"/>
                </a:solidFill>
              </a:defRPr>
            </a:lvl4pPr>
            <a:lvl5pPr marL="0" indent="1799905">
              <a:buSzTx/>
              <a:buFontTx/>
              <a:buNone/>
              <a:defRPr sz="2300">
                <a:solidFill>
                  <a:schemeClr val="accent2"/>
                </a:solidFill>
              </a:defRPr>
            </a:lvl5p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2_Úvodní snímek">
    <p:spTree>
      <p:nvGrpSpPr>
        <p:cNvPr id="1" name=""/>
        <p:cNvGrpSpPr/>
        <p:nvPr/>
      </p:nvGrpSpPr>
      <p:grpSpPr>
        <a:xfrm>
          <a:off x="0" y="0"/>
          <a:ext cx="0" cy="0"/>
          <a:chOff x="0" y="0"/>
          <a:chExt cx="0" cy="0"/>
        </a:xfrm>
      </p:grpSpPr>
      <p:sp>
        <p:nvSpPr>
          <p:cNvPr id="29" name="Title Text"/>
          <p:cNvSpPr txBox="1">
            <a:spLocks noGrp="1"/>
          </p:cNvSpPr>
          <p:nvPr>
            <p:ph type="title"/>
          </p:nvPr>
        </p:nvSpPr>
        <p:spPr>
          <a:xfrm>
            <a:off x="719999" y="4380948"/>
            <a:ext cx="7560001" cy="982529"/>
          </a:xfrm>
          <a:prstGeom prst="rect">
            <a:avLst/>
          </a:prstGeom>
        </p:spPr>
        <p:txBody>
          <a:bodyPr/>
          <a:lstStyle>
            <a:lvl1pPr algn="ctr"/>
          </a:lstStyle>
          <a:p>
            <a:r>
              <a:t>Title Text</a:t>
            </a:r>
          </a:p>
        </p:txBody>
      </p:sp>
      <p:sp>
        <p:nvSpPr>
          <p:cNvPr id="30" name="Body Level One…"/>
          <p:cNvSpPr txBox="1">
            <a:spLocks noGrp="1"/>
          </p:cNvSpPr>
          <p:nvPr>
            <p:ph type="body" sz="quarter" idx="1"/>
          </p:nvPr>
        </p:nvSpPr>
        <p:spPr>
          <a:xfrm>
            <a:off x="719999" y="5363476"/>
            <a:ext cx="7560001" cy="945884"/>
          </a:xfrm>
          <a:prstGeom prst="rect">
            <a:avLst/>
          </a:prstGeom>
        </p:spPr>
        <p:txBody>
          <a:bodyPr/>
          <a:lstStyle>
            <a:lvl1pPr marL="0" indent="0" algn="ctr">
              <a:buSzTx/>
              <a:buFontTx/>
              <a:buNone/>
              <a:defRPr sz="2300">
                <a:solidFill>
                  <a:schemeClr val="accent2"/>
                </a:solidFill>
              </a:defRPr>
            </a:lvl1pPr>
            <a:lvl2pPr marL="0" indent="449976" algn="ctr">
              <a:buSzTx/>
              <a:buFontTx/>
              <a:buNone/>
              <a:defRPr sz="2300">
                <a:solidFill>
                  <a:schemeClr val="accent2"/>
                </a:solidFill>
              </a:defRPr>
            </a:lvl2pPr>
            <a:lvl3pPr marL="0" indent="899952" algn="ctr">
              <a:buSzTx/>
              <a:buFontTx/>
              <a:buNone/>
              <a:defRPr sz="2300">
                <a:solidFill>
                  <a:schemeClr val="accent2"/>
                </a:solidFill>
              </a:defRPr>
            </a:lvl3pPr>
            <a:lvl4pPr marL="0" indent="1349929" algn="ctr">
              <a:buSzTx/>
              <a:buFontTx/>
              <a:buNone/>
              <a:defRPr sz="2300">
                <a:solidFill>
                  <a:schemeClr val="accent2"/>
                </a:solidFill>
              </a:defRPr>
            </a:lvl4pPr>
            <a:lvl5pPr marL="0" indent="1799905" algn="ctr">
              <a:buSzTx/>
              <a:buFontTx/>
              <a:buNone/>
              <a:defRPr sz="2300">
                <a:solidFill>
                  <a:schemeClr val="accent2"/>
                </a:solidFill>
              </a:defRPr>
            </a:lvl5pPr>
          </a:lstStyle>
          <a:p>
            <a:r>
              <a:t>Body Level One</a:t>
            </a:r>
          </a:p>
          <a:p>
            <a:pPr lvl="1"/>
            <a:r>
              <a:t>Body Level Two</a:t>
            </a:r>
          </a:p>
          <a:p>
            <a:pPr lvl="2"/>
            <a:r>
              <a:t>Body Level Three</a:t>
            </a:r>
          </a:p>
          <a:p>
            <a:pPr lvl="3"/>
            <a:r>
              <a:t>Body Level Four</a:t>
            </a:r>
          </a:p>
          <a:p>
            <a:pPr lvl="4"/>
            <a:r>
              <a:t>Body Level Five</a:t>
            </a:r>
          </a:p>
        </p:txBody>
      </p:sp>
      <p:pic>
        <p:nvPicPr>
          <p:cNvPr id="31" name="Obrázek 3" descr="Obrázek 3"/>
          <p:cNvPicPr>
            <a:picLocks noChangeAspect="1"/>
          </p:cNvPicPr>
          <p:nvPr/>
        </p:nvPicPr>
        <p:blipFill>
          <a:blip r:embed="rId2"/>
          <a:stretch>
            <a:fillRect/>
          </a:stretch>
        </p:blipFill>
        <p:spPr>
          <a:xfrm>
            <a:off x="3397915" y="1260000"/>
            <a:ext cx="2203709" cy="1826518"/>
          </a:xfrm>
          <a:prstGeom prst="rect">
            <a:avLst/>
          </a:prstGeom>
          <a:ln w="12700">
            <a:miter lim="400000"/>
          </a:ln>
        </p:spPr>
      </p:pic>
      <p:sp>
        <p:nvSpPr>
          <p:cNvPr id="32"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pic>
        <p:nvPicPr>
          <p:cNvPr id="39" name="Obrázek 9" descr="Obrázek 9"/>
          <p:cNvPicPr>
            <a:picLocks noChangeAspect="1"/>
          </p:cNvPicPr>
          <p:nvPr/>
        </p:nvPicPr>
        <p:blipFill>
          <a:blip r:embed="rId2"/>
          <a:stretch>
            <a:fillRect/>
          </a:stretch>
        </p:blipFill>
        <p:spPr>
          <a:xfrm>
            <a:off x="719999" y="539999"/>
            <a:ext cx="2560326" cy="710948"/>
          </a:xfrm>
          <a:prstGeom prst="rect">
            <a:avLst/>
          </a:prstGeom>
          <a:ln w="12700">
            <a:miter lim="400000"/>
          </a:ln>
        </p:spPr>
      </p:pic>
      <p:sp>
        <p:nvSpPr>
          <p:cNvPr id="40" name="Title Text"/>
          <p:cNvSpPr txBox="1">
            <a:spLocks noGrp="1"/>
          </p:cNvSpPr>
          <p:nvPr>
            <p:ph type="title"/>
          </p:nvPr>
        </p:nvSpPr>
        <p:spPr>
          <a:xfrm>
            <a:off x="719999" y="1619999"/>
            <a:ext cx="7560001" cy="748081"/>
          </a:xfrm>
          <a:prstGeom prst="rect">
            <a:avLst/>
          </a:prstGeom>
        </p:spPr>
        <p:txBody>
          <a:bodyPr/>
          <a:lstStyle/>
          <a:p>
            <a:r>
              <a:t>Title Text</a:t>
            </a:r>
          </a:p>
        </p:txBody>
      </p:sp>
      <p:sp>
        <p:nvSpPr>
          <p:cNvPr id="41" name="Body Level One…"/>
          <p:cNvSpPr txBox="1">
            <a:spLocks noGrp="1"/>
          </p:cNvSpPr>
          <p:nvPr>
            <p:ph type="body" idx="1"/>
          </p:nvPr>
        </p:nvSpPr>
        <p:spPr>
          <a:xfrm>
            <a:off x="719999" y="2460567"/>
            <a:ext cx="7560001" cy="389867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2"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Dva obsahy">
    <p:spTree>
      <p:nvGrpSpPr>
        <p:cNvPr id="1" name=""/>
        <p:cNvGrpSpPr/>
        <p:nvPr/>
      </p:nvGrpSpPr>
      <p:grpSpPr>
        <a:xfrm>
          <a:off x="0" y="0"/>
          <a:ext cx="0" cy="0"/>
          <a:chOff x="0" y="0"/>
          <a:chExt cx="0" cy="0"/>
        </a:xfrm>
      </p:grpSpPr>
      <p:pic>
        <p:nvPicPr>
          <p:cNvPr id="49" name="Obrázek 9" descr="Obrázek 9"/>
          <p:cNvPicPr>
            <a:picLocks noChangeAspect="1"/>
          </p:cNvPicPr>
          <p:nvPr/>
        </p:nvPicPr>
        <p:blipFill>
          <a:blip r:embed="rId2"/>
          <a:stretch>
            <a:fillRect/>
          </a:stretch>
        </p:blipFill>
        <p:spPr>
          <a:xfrm>
            <a:off x="719999" y="539999"/>
            <a:ext cx="2560326" cy="710948"/>
          </a:xfrm>
          <a:prstGeom prst="rect">
            <a:avLst/>
          </a:prstGeom>
          <a:ln w="12700">
            <a:miter lim="400000"/>
          </a:ln>
        </p:spPr>
      </p:pic>
      <p:sp>
        <p:nvSpPr>
          <p:cNvPr id="50" name="Title Text"/>
          <p:cNvSpPr txBox="1">
            <a:spLocks noGrp="1"/>
          </p:cNvSpPr>
          <p:nvPr>
            <p:ph type="title"/>
          </p:nvPr>
        </p:nvSpPr>
        <p:spPr>
          <a:xfrm>
            <a:off x="719999" y="1619999"/>
            <a:ext cx="7560001" cy="748081"/>
          </a:xfrm>
          <a:prstGeom prst="rect">
            <a:avLst/>
          </a:prstGeom>
        </p:spPr>
        <p:txBody>
          <a:bodyPr/>
          <a:lstStyle/>
          <a:p>
            <a:r>
              <a:t>Title Text</a:t>
            </a:r>
          </a:p>
        </p:txBody>
      </p:sp>
      <p:sp>
        <p:nvSpPr>
          <p:cNvPr id="51" name="Body Level One…"/>
          <p:cNvSpPr txBox="1">
            <a:spLocks noGrp="1"/>
          </p:cNvSpPr>
          <p:nvPr>
            <p:ph type="body" sz="half" idx="1"/>
          </p:nvPr>
        </p:nvSpPr>
        <p:spPr>
          <a:xfrm>
            <a:off x="719999" y="2462400"/>
            <a:ext cx="3622704" cy="389880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2"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Porovnání">
    <p:spTree>
      <p:nvGrpSpPr>
        <p:cNvPr id="1" name=""/>
        <p:cNvGrpSpPr/>
        <p:nvPr/>
      </p:nvGrpSpPr>
      <p:grpSpPr>
        <a:xfrm>
          <a:off x="0" y="0"/>
          <a:ext cx="0" cy="0"/>
          <a:chOff x="0" y="0"/>
          <a:chExt cx="0" cy="0"/>
        </a:xfrm>
      </p:grpSpPr>
      <p:pic>
        <p:nvPicPr>
          <p:cNvPr id="59" name="Obrázek 9" descr="Obrázek 9"/>
          <p:cNvPicPr>
            <a:picLocks noChangeAspect="1"/>
          </p:cNvPicPr>
          <p:nvPr/>
        </p:nvPicPr>
        <p:blipFill>
          <a:blip r:embed="rId2"/>
          <a:stretch>
            <a:fillRect/>
          </a:stretch>
        </p:blipFill>
        <p:spPr>
          <a:xfrm>
            <a:off x="719999" y="539999"/>
            <a:ext cx="2560326" cy="710948"/>
          </a:xfrm>
          <a:prstGeom prst="rect">
            <a:avLst/>
          </a:prstGeom>
          <a:ln w="12700">
            <a:miter lim="400000"/>
          </a:ln>
        </p:spPr>
      </p:pic>
      <p:sp>
        <p:nvSpPr>
          <p:cNvPr id="60" name="Title Text"/>
          <p:cNvSpPr txBox="1">
            <a:spLocks noGrp="1"/>
          </p:cNvSpPr>
          <p:nvPr>
            <p:ph type="title"/>
          </p:nvPr>
        </p:nvSpPr>
        <p:spPr>
          <a:xfrm>
            <a:off x="719999" y="1619999"/>
            <a:ext cx="7560001" cy="748801"/>
          </a:xfrm>
          <a:prstGeom prst="rect">
            <a:avLst/>
          </a:prstGeom>
        </p:spPr>
        <p:txBody>
          <a:bodyPr/>
          <a:lstStyle/>
          <a:p>
            <a:r>
              <a:t>Title Text</a:t>
            </a:r>
          </a:p>
        </p:txBody>
      </p:sp>
      <p:sp>
        <p:nvSpPr>
          <p:cNvPr id="61" name="Body Level One…"/>
          <p:cNvSpPr txBox="1">
            <a:spLocks noGrp="1"/>
          </p:cNvSpPr>
          <p:nvPr>
            <p:ph type="body" sz="quarter" idx="1"/>
          </p:nvPr>
        </p:nvSpPr>
        <p:spPr>
          <a:xfrm>
            <a:off x="719999" y="2368799"/>
            <a:ext cx="3621601" cy="693377"/>
          </a:xfrm>
          <a:prstGeom prst="rect">
            <a:avLst/>
          </a:prstGeom>
        </p:spPr>
        <p:txBody>
          <a:bodyPr anchor="b"/>
          <a:lstStyle>
            <a:lvl1pPr marL="0" indent="0">
              <a:buSzTx/>
              <a:buFontTx/>
              <a:buNone/>
              <a:defRPr sz="2300" b="1"/>
            </a:lvl1pPr>
            <a:lvl2pPr marL="0" indent="449976">
              <a:buSzTx/>
              <a:buFontTx/>
              <a:buNone/>
              <a:defRPr sz="2300" b="1"/>
            </a:lvl2pPr>
            <a:lvl3pPr marL="0" indent="899952">
              <a:buSzTx/>
              <a:buFontTx/>
              <a:buNone/>
              <a:defRPr sz="2300" b="1"/>
            </a:lvl3pPr>
            <a:lvl4pPr marL="0" indent="1349929">
              <a:buSzTx/>
              <a:buFontTx/>
              <a:buNone/>
              <a:defRPr sz="2300" b="1"/>
            </a:lvl4pPr>
            <a:lvl5pPr marL="0" indent="1799905">
              <a:buSzTx/>
              <a:buFontTx/>
              <a:buNone/>
              <a:defRPr sz="2300" b="1"/>
            </a:lvl5pPr>
          </a:lstStyle>
          <a:p>
            <a:r>
              <a:t>Body Level One</a:t>
            </a:r>
          </a:p>
          <a:p>
            <a:pPr lvl="1"/>
            <a:r>
              <a:t>Body Level Two</a:t>
            </a:r>
          </a:p>
          <a:p>
            <a:pPr lvl="2"/>
            <a:r>
              <a:t>Body Level Three</a:t>
            </a:r>
          </a:p>
          <a:p>
            <a:pPr lvl="3"/>
            <a:r>
              <a:t>Body Level Four</a:t>
            </a:r>
          </a:p>
          <a:p>
            <a:pPr lvl="4"/>
            <a:r>
              <a:t>Body Level Five</a:t>
            </a:r>
          </a:p>
        </p:txBody>
      </p:sp>
      <p:sp>
        <p:nvSpPr>
          <p:cNvPr id="62" name="Text Placeholder 4"/>
          <p:cNvSpPr>
            <a:spLocks noGrp="1"/>
          </p:cNvSpPr>
          <p:nvPr>
            <p:ph type="body" sz="quarter" idx="13"/>
          </p:nvPr>
        </p:nvSpPr>
        <p:spPr>
          <a:xfrm>
            <a:off x="4658400" y="2368799"/>
            <a:ext cx="3621600" cy="693377"/>
          </a:xfrm>
          <a:prstGeom prst="rect">
            <a:avLst/>
          </a:prstGeom>
        </p:spPr>
        <p:txBody>
          <a:bodyPr anchor="b"/>
          <a:lstStyle/>
          <a:p>
            <a:pPr marL="0" indent="0">
              <a:buSzTx/>
              <a:buFontTx/>
              <a:buNone/>
              <a:defRPr sz="2300" b="1"/>
            </a:pPr>
            <a:endParaRPr/>
          </a:p>
        </p:txBody>
      </p:sp>
      <p:sp>
        <p:nvSpPr>
          <p:cNvPr id="63"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Pouze nadpis">
    <p:spTree>
      <p:nvGrpSpPr>
        <p:cNvPr id="1" name=""/>
        <p:cNvGrpSpPr/>
        <p:nvPr/>
      </p:nvGrpSpPr>
      <p:grpSpPr>
        <a:xfrm>
          <a:off x="0" y="0"/>
          <a:ext cx="0" cy="0"/>
          <a:chOff x="0" y="0"/>
          <a:chExt cx="0" cy="0"/>
        </a:xfrm>
      </p:grpSpPr>
      <p:pic>
        <p:nvPicPr>
          <p:cNvPr id="70" name="Obrázek 9" descr="Obrázek 9"/>
          <p:cNvPicPr>
            <a:picLocks noChangeAspect="1"/>
          </p:cNvPicPr>
          <p:nvPr/>
        </p:nvPicPr>
        <p:blipFill>
          <a:blip r:embed="rId2"/>
          <a:stretch>
            <a:fillRect/>
          </a:stretch>
        </p:blipFill>
        <p:spPr>
          <a:xfrm>
            <a:off x="719999" y="539999"/>
            <a:ext cx="2560326" cy="710948"/>
          </a:xfrm>
          <a:prstGeom prst="rect">
            <a:avLst/>
          </a:prstGeom>
          <a:ln w="12700">
            <a:miter lim="400000"/>
          </a:ln>
        </p:spPr>
      </p:pic>
      <p:sp>
        <p:nvSpPr>
          <p:cNvPr id="71" name="Title Text"/>
          <p:cNvSpPr txBox="1">
            <a:spLocks noGrp="1"/>
          </p:cNvSpPr>
          <p:nvPr>
            <p:ph type="title"/>
          </p:nvPr>
        </p:nvSpPr>
        <p:spPr>
          <a:xfrm>
            <a:off x="719999" y="1619999"/>
            <a:ext cx="7560001" cy="748081"/>
          </a:xfrm>
          <a:prstGeom prst="rect">
            <a:avLst/>
          </a:prstGeom>
        </p:spPr>
        <p:txBody>
          <a:bodyPr/>
          <a:lstStyle/>
          <a:p>
            <a:r>
              <a:t>Title Text</a:t>
            </a:r>
          </a:p>
        </p:txBody>
      </p:sp>
      <p:sp>
        <p:nvSpPr>
          <p:cNvPr id="72"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Prázdný">
    <p:spTree>
      <p:nvGrpSpPr>
        <p:cNvPr id="1" name=""/>
        <p:cNvGrpSpPr/>
        <p:nvPr/>
      </p:nvGrpSpPr>
      <p:grpSpPr>
        <a:xfrm>
          <a:off x="0" y="0"/>
          <a:ext cx="0" cy="0"/>
          <a:chOff x="0" y="0"/>
          <a:chExt cx="0" cy="0"/>
        </a:xfrm>
      </p:grpSpPr>
      <p:pic>
        <p:nvPicPr>
          <p:cNvPr id="79" name="Obrázek 9" descr="Obrázek 9"/>
          <p:cNvPicPr>
            <a:picLocks noChangeAspect="1"/>
          </p:cNvPicPr>
          <p:nvPr/>
        </p:nvPicPr>
        <p:blipFill>
          <a:blip r:embed="rId2"/>
          <a:stretch>
            <a:fillRect/>
          </a:stretch>
        </p:blipFill>
        <p:spPr>
          <a:xfrm>
            <a:off x="719999" y="539999"/>
            <a:ext cx="2560326" cy="710948"/>
          </a:xfrm>
          <a:prstGeom prst="rect">
            <a:avLst/>
          </a:prstGeom>
          <a:ln w="12700">
            <a:miter lim="400000"/>
          </a:ln>
        </p:spPr>
      </p:pic>
      <p:sp>
        <p:nvSpPr>
          <p:cNvPr id="80"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Obsah s titulkem">
    <p:spTree>
      <p:nvGrpSpPr>
        <p:cNvPr id="1" name=""/>
        <p:cNvGrpSpPr/>
        <p:nvPr/>
      </p:nvGrpSpPr>
      <p:grpSpPr>
        <a:xfrm>
          <a:off x="0" y="0"/>
          <a:ext cx="0" cy="0"/>
          <a:chOff x="0" y="0"/>
          <a:chExt cx="0" cy="0"/>
        </a:xfrm>
      </p:grpSpPr>
      <p:pic>
        <p:nvPicPr>
          <p:cNvPr id="87" name="Obrázek 9" descr="Obrázek 9"/>
          <p:cNvPicPr>
            <a:picLocks noChangeAspect="1"/>
          </p:cNvPicPr>
          <p:nvPr/>
        </p:nvPicPr>
        <p:blipFill>
          <a:blip r:embed="rId2"/>
          <a:stretch>
            <a:fillRect/>
          </a:stretch>
        </p:blipFill>
        <p:spPr>
          <a:xfrm>
            <a:off x="719999" y="539999"/>
            <a:ext cx="2560326" cy="710948"/>
          </a:xfrm>
          <a:prstGeom prst="rect">
            <a:avLst/>
          </a:prstGeom>
          <a:ln w="12700">
            <a:miter lim="400000"/>
          </a:ln>
        </p:spPr>
      </p:pic>
      <p:sp>
        <p:nvSpPr>
          <p:cNvPr id="88" name="Title Text"/>
          <p:cNvSpPr txBox="1">
            <a:spLocks noGrp="1"/>
          </p:cNvSpPr>
          <p:nvPr>
            <p:ph type="title"/>
          </p:nvPr>
        </p:nvSpPr>
        <p:spPr>
          <a:xfrm>
            <a:off x="719999" y="1619999"/>
            <a:ext cx="3004103" cy="748801"/>
          </a:xfrm>
          <a:prstGeom prst="rect">
            <a:avLst/>
          </a:prstGeom>
        </p:spPr>
        <p:txBody>
          <a:bodyPr anchor="b"/>
          <a:lstStyle/>
          <a:p>
            <a:r>
              <a:t>Title Text</a:t>
            </a:r>
          </a:p>
        </p:txBody>
      </p:sp>
      <p:sp>
        <p:nvSpPr>
          <p:cNvPr id="89" name="Body Level One…"/>
          <p:cNvSpPr txBox="1">
            <a:spLocks noGrp="1"/>
          </p:cNvSpPr>
          <p:nvPr>
            <p:ph type="body" sz="half" idx="1"/>
          </p:nvPr>
        </p:nvSpPr>
        <p:spPr>
          <a:xfrm>
            <a:off x="3825976" y="1619999"/>
            <a:ext cx="4454025" cy="4733285"/>
          </a:xfrm>
          <a:prstGeom prst="rect">
            <a:avLst/>
          </a:prstGeom>
        </p:spPr>
        <p:txBody>
          <a:bodyPr/>
          <a:lstStyle>
            <a:lvl1pPr>
              <a:defRPr sz="2400"/>
            </a:lvl1pPr>
            <a:lvl2pPr marL="594360" indent="-327660">
              <a:defRPr sz="2400"/>
            </a:lvl2pPr>
            <a:lvl3pPr marL="895350" indent="-355600">
              <a:defRPr sz="2400"/>
            </a:lvl3pPr>
            <a:lvl4pPr marL="1204119" indent="-397669">
              <a:defRPr sz="2400"/>
            </a:lvl4pPr>
            <a:lvl5pPr marL="1483518" indent="-411956">
              <a:defRPr sz="2400"/>
            </a:lvl5pPr>
          </a:lstStyle>
          <a:p>
            <a:r>
              <a:t>Body Level One</a:t>
            </a:r>
          </a:p>
          <a:p>
            <a:pPr lvl="1"/>
            <a:r>
              <a:t>Body Level Two</a:t>
            </a:r>
          </a:p>
          <a:p>
            <a:pPr lvl="2"/>
            <a:r>
              <a:t>Body Level Three</a:t>
            </a:r>
          </a:p>
          <a:p>
            <a:pPr lvl="3"/>
            <a:r>
              <a:t>Body Level Four</a:t>
            </a:r>
          </a:p>
          <a:p>
            <a:pPr lvl="4"/>
            <a:r>
              <a:t>Body Level Five</a:t>
            </a:r>
          </a:p>
        </p:txBody>
      </p:sp>
      <p:sp>
        <p:nvSpPr>
          <p:cNvPr id="90" name="Text Placeholder 3"/>
          <p:cNvSpPr>
            <a:spLocks noGrp="1"/>
          </p:cNvSpPr>
          <p:nvPr>
            <p:ph type="body" sz="quarter" idx="13"/>
          </p:nvPr>
        </p:nvSpPr>
        <p:spPr>
          <a:xfrm>
            <a:off x="720000" y="2458273"/>
            <a:ext cx="3004102" cy="3902928"/>
          </a:xfrm>
          <a:prstGeom prst="rect">
            <a:avLst/>
          </a:prstGeom>
        </p:spPr>
        <p:txBody>
          <a:bodyPr/>
          <a:lstStyle/>
          <a:p>
            <a:pPr marL="0" indent="0">
              <a:buSzTx/>
              <a:buFontTx/>
              <a:buNone/>
              <a:defRPr sz="1500"/>
            </a:pPr>
            <a:endParaRP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rcRect/>
          <a:stretch>
            <a:fillRect/>
          </a:stretch>
        </a:blipFill>
        <a:effectLst/>
      </p:bgPr>
    </p:bg>
    <p:spTree>
      <p:nvGrpSpPr>
        <p:cNvPr id="1" name=""/>
        <p:cNvGrpSpPr/>
        <p:nvPr/>
      </p:nvGrpSpPr>
      <p:grpSpPr>
        <a:xfrm>
          <a:off x="0" y="0"/>
          <a:ext cx="0" cy="0"/>
          <a:chOff x="0" y="0"/>
          <a:chExt cx="0" cy="0"/>
        </a:xfrm>
      </p:grpSpPr>
      <p:pic>
        <p:nvPicPr>
          <p:cNvPr id="2" name="Obrázek 6" descr="Obrázek 6"/>
          <p:cNvPicPr>
            <a:picLocks noChangeAspect="1"/>
          </p:cNvPicPr>
          <p:nvPr/>
        </p:nvPicPr>
        <p:blipFill>
          <a:blip r:embed="rId11"/>
          <a:stretch>
            <a:fillRect/>
          </a:stretch>
        </p:blipFill>
        <p:spPr>
          <a:xfrm>
            <a:off x="2828699" y="2904775"/>
            <a:ext cx="3342140" cy="1030989"/>
          </a:xfrm>
          <a:prstGeom prst="rect">
            <a:avLst/>
          </a:prstGeom>
          <a:ln w="12700">
            <a:miter lim="400000"/>
          </a:ln>
        </p:spPr>
      </p:pic>
      <p:sp>
        <p:nvSpPr>
          <p:cNvPr id="3" name="Title Text"/>
          <p:cNvSpPr txBox="1">
            <a:spLocks noGrp="1"/>
          </p:cNvSpPr>
          <p:nvPr>
            <p:ph type="title"/>
          </p:nvPr>
        </p:nvSpPr>
        <p:spPr>
          <a:xfrm>
            <a:off x="449580" y="273620"/>
            <a:ext cx="8092441" cy="13206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r>
              <a:t>Title Text</a:t>
            </a:r>
          </a:p>
        </p:txBody>
      </p:sp>
      <p:sp>
        <p:nvSpPr>
          <p:cNvPr id="4" name="Body Level One…"/>
          <p:cNvSpPr txBox="1">
            <a:spLocks noGrp="1"/>
          </p:cNvSpPr>
          <p:nvPr>
            <p:ph type="body" idx="1"/>
          </p:nvPr>
        </p:nvSpPr>
        <p:spPr>
          <a:xfrm>
            <a:off x="449580" y="1594273"/>
            <a:ext cx="8092441" cy="52383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8126037" y="6490902"/>
            <a:ext cx="153964" cy="135546"/>
          </a:xfrm>
          <a:prstGeom prst="rect">
            <a:avLst/>
          </a:prstGeom>
          <a:ln w="12700">
            <a:miter lim="400000"/>
          </a:ln>
        </p:spPr>
        <p:txBody>
          <a:bodyPr wrap="none" lIns="0" tIns="0" rIns="0" bIns="0" anchor="ctr">
            <a:spAutoFit/>
          </a:bodyPr>
          <a:lstStyle>
            <a:lvl1pPr algn="r">
              <a:defRPr sz="1000">
                <a:solidFill>
                  <a:schemeClr val="accent1"/>
                </a:solidFill>
                <a:latin typeface="Arial"/>
                <a:ea typeface="Arial"/>
                <a:cs typeface="Arial"/>
                <a:sym typeface="Arial"/>
              </a:defRPr>
            </a:lvl1pPr>
          </a:lstStyle>
          <a:p>
            <a:fld id="{86CB4B4D-7CA3-9044-876B-883B54F8677D}" type="slidenum">
              <a:t>‹#›</a:t>
            </a:fld>
            <a:endParaRPr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Lst>
  <p:transition spd="med"/>
  <p:txStyles>
    <p:titleStyle>
      <a:lvl1pPr marL="0" marR="0" indent="0" algn="l" defTabSz="899952" rtl="0" latinLnBrk="0">
        <a:lnSpc>
          <a:spcPct val="90000"/>
        </a:lnSpc>
        <a:spcBef>
          <a:spcPts val="0"/>
        </a:spcBef>
        <a:spcAft>
          <a:spcPts val="0"/>
        </a:spcAft>
        <a:buClrTx/>
        <a:buSzTx/>
        <a:buFontTx/>
        <a:buNone/>
        <a:tabLst/>
        <a:defRPr sz="2600" b="1" i="0" u="none" strike="noStrike" cap="none" spc="0" baseline="0">
          <a:ln>
            <a:noFill/>
          </a:ln>
          <a:solidFill>
            <a:schemeClr val="accent1"/>
          </a:solidFill>
          <a:uFillTx/>
          <a:latin typeface="Arial"/>
          <a:ea typeface="Arial"/>
          <a:cs typeface="Arial"/>
          <a:sym typeface="Arial"/>
        </a:defRPr>
      </a:lvl1pPr>
      <a:lvl2pPr marL="0" marR="0" indent="0" algn="l" defTabSz="899952" rtl="0" latinLnBrk="0">
        <a:lnSpc>
          <a:spcPct val="90000"/>
        </a:lnSpc>
        <a:spcBef>
          <a:spcPts val="0"/>
        </a:spcBef>
        <a:spcAft>
          <a:spcPts val="0"/>
        </a:spcAft>
        <a:buClrTx/>
        <a:buSzTx/>
        <a:buFontTx/>
        <a:buNone/>
        <a:tabLst/>
        <a:defRPr sz="2600" b="1" i="0" u="none" strike="noStrike" cap="none" spc="0" baseline="0">
          <a:ln>
            <a:noFill/>
          </a:ln>
          <a:solidFill>
            <a:schemeClr val="accent1"/>
          </a:solidFill>
          <a:uFillTx/>
          <a:latin typeface="Arial"/>
          <a:ea typeface="Arial"/>
          <a:cs typeface="Arial"/>
          <a:sym typeface="Arial"/>
        </a:defRPr>
      </a:lvl2pPr>
      <a:lvl3pPr marL="0" marR="0" indent="0" algn="l" defTabSz="899952" rtl="0" latinLnBrk="0">
        <a:lnSpc>
          <a:spcPct val="90000"/>
        </a:lnSpc>
        <a:spcBef>
          <a:spcPts val="0"/>
        </a:spcBef>
        <a:spcAft>
          <a:spcPts val="0"/>
        </a:spcAft>
        <a:buClrTx/>
        <a:buSzTx/>
        <a:buFontTx/>
        <a:buNone/>
        <a:tabLst/>
        <a:defRPr sz="2600" b="1" i="0" u="none" strike="noStrike" cap="none" spc="0" baseline="0">
          <a:ln>
            <a:noFill/>
          </a:ln>
          <a:solidFill>
            <a:schemeClr val="accent1"/>
          </a:solidFill>
          <a:uFillTx/>
          <a:latin typeface="Arial"/>
          <a:ea typeface="Arial"/>
          <a:cs typeface="Arial"/>
          <a:sym typeface="Arial"/>
        </a:defRPr>
      </a:lvl3pPr>
      <a:lvl4pPr marL="0" marR="0" indent="0" algn="l" defTabSz="899952" rtl="0" latinLnBrk="0">
        <a:lnSpc>
          <a:spcPct val="90000"/>
        </a:lnSpc>
        <a:spcBef>
          <a:spcPts val="0"/>
        </a:spcBef>
        <a:spcAft>
          <a:spcPts val="0"/>
        </a:spcAft>
        <a:buClrTx/>
        <a:buSzTx/>
        <a:buFontTx/>
        <a:buNone/>
        <a:tabLst/>
        <a:defRPr sz="2600" b="1" i="0" u="none" strike="noStrike" cap="none" spc="0" baseline="0">
          <a:ln>
            <a:noFill/>
          </a:ln>
          <a:solidFill>
            <a:schemeClr val="accent1"/>
          </a:solidFill>
          <a:uFillTx/>
          <a:latin typeface="Arial"/>
          <a:ea typeface="Arial"/>
          <a:cs typeface="Arial"/>
          <a:sym typeface="Arial"/>
        </a:defRPr>
      </a:lvl4pPr>
      <a:lvl5pPr marL="0" marR="0" indent="0" algn="l" defTabSz="899952" rtl="0" latinLnBrk="0">
        <a:lnSpc>
          <a:spcPct val="90000"/>
        </a:lnSpc>
        <a:spcBef>
          <a:spcPts val="0"/>
        </a:spcBef>
        <a:spcAft>
          <a:spcPts val="0"/>
        </a:spcAft>
        <a:buClrTx/>
        <a:buSzTx/>
        <a:buFontTx/>
        <a:buNone/>
        <a:tabLst/>
        <a:defRPr sz="2600" b="1" i="0" u="none" strike="noStrike" cap="none" spc="0" baseline="0">
          <a:ln>
            <a:noFill/>
          </a:ln>
          <a:solidFill>
            <a:schemeClr val="accent1"/>
          </a:solidFill>
          <a:uFillTx/>
          <a:latin typeface="Arial"/>
          <a:ea typeface="Arial"/>
          <a:cs typeface="Arial"/>
          <a:sym typeface="Arial"/>
        </a:defRPr>
      </a:lvl5pPr>
      <a:lvl6pPr marL="0" marR="0" indent="0" algn="l" defTabSz="899952" rtl="0" latinLnBrk="0">
        <a:lnSpc>
          <a:spcPct val="90000"/>
        </a:lnSpc>
        <a:spcBef>
          <a:spcPts val="0"/>
        </a:spcBef>
        <a:spcAft>
          <a:spcPts val="0"/>
        </a:spcAft>
        <a:buClrTx/>
        <a:buSzTx/>
        <a:buFontTx/>
        <a:buNone/>
        <a:tabLst/>
        <a:defRPr sz="2600" b="1" i="0" u="none" strike="noStrike" cap="none" spc="0" baseline="0">
          <a:ln>
            <a:noFill/>
          </a:ln>
          <a:solidFill>
            <a:schemeClr val="accent1"/>
          </a:solidFill>
          <a:uFillTx/>
          <a:latin typeface="Arial"/>
          <a:ea typeface="Arial"/>
          <a:cs typeface="Arial"/>
          <a:sym typeface="Arial"/>
        </a:defRPr>
      </a:lvl6pPr>
      <a:lvl7pPr marL="0" marR="0" indent="0" algn="l" defTabSz="899952" rtl="0" latinLnBrk="0">
        <a:lnSpc>
          <a:spcPct val="90000"/>
        </a:lnSpc>
        <a:spcBef>
          <a:spcPts val="0"/>
        </a:spcBef>
        <a:spcAft>
          <a:spcPts val="0"/>
        </a:spcAft>
        <a:buClrTx/>
        <a:buSzTx/>
        <a:buFontTx/>
        <a:buNone/>
        <a:tabLst/>
        <a:defRPr sz="2600" b="1" i="0" u="none" strike="noStrike" cap="none" spc="0" baseline="0">
          <a:ln>
            <a:noFill/>
          </a:ln>
          <a:solidFill>
            <a:schemeClr val="accent1"/>
          </a:solidFill>
          <a:uFillTx/>
          <a:latin typeface="Arial"/>
          <a:ea typeface="Arial"/>
          <a:cs typeface="Arial"/>
          <a:sym typeface="Arial"/>
        </a:defRPr>
      </a:lvl7pPr>
      <a:lvl8pPr marL="0" marR="0" indent="0" algn="l" defTabSz="899952" rtl="0" latinLnBrk="0">
        <a:lnSpc>
          <a:spcPct val="90000"/>
        </a:lnSpc>
        <a:spcBef>
          <a:spcPts val="0"/>
        </a:spcBef>
        <a:spcAft>
          <a:spcPts val="0"/>
        </a:spcAft>
        <a:buClrTx/>
        <a:buSzTx/>
        <a:buFontTx/>
        <a:buNone/>
        <a:tabLst/>
        <a:defRPr sz="2600" b="1" i="0" u="none" strike="noStrike" cap="none" spc="0" baseline="0">
          <a:ln>
            <a:noFill/>
          </a:ln>
          <a:solidFill>
            <a:schemeClr val="accent1"/>
          </a:solidFill>
          <a:uFillTx/>
          <a:latin typeface="Arial"/>
          <a:ea typeface="Arial"/>
          <a:cs typeface="Arial"/>
          <a:sym typeface="Arial"/>
        </a:defRPr>
      </a:lvl8pPr>
      <a:lvl9pPr marL="0" marR="0" indent="0" algn="l" defTabSz="899952" rtl="0" latinLnBrk="0">
        <a:lnSpc>
          <a:spcPct val="90000"/>
        </a:lnSpc>
        <a:spcBef>
          <a:spcPts val="0"/>
        </a:spcBef>
        <a:spcAft>
          <a:spcPts val="0"/>
        </a:spcAft>
        <a:buClrTx/>
        <a:buSzTx/>
        <a:buFontTx/>
        <a:buNone/>
        <a:tabLst/>
        <a:defRPr sz="2600" b="1" i="0" u="none" strike="noStrike" cap="none" spc="0" baseline="0">
          <a:ln>
            <a:noFill/>
          </a:ln>
          <a:solidFill>
            <a:schemeClr val="accent1"/>
          </a:solidFill>
          <a:uFillTx/>
          <a:latin typeface="Arial"/>
          <a:ea typeface="Arial"/>
          <a:cs typeface="Arial"/>
          <a:sym typeface="Arial"/>
        </a:defRPr>
      </a:lvl9pPr>
    </p:titleStyle>
    <p:bodyStyle>
      <a:lvl1pPr marL="266700" marR="0" indent="-266700" algn="l" defTabSz="899952" rtl="0" latinLnBrk="0">
        <a:lnSpc>
          <a:spcPct val="90000"/>
        </a:lnSpc>
        <a:spcBef>
          <a:spcPts val="900"/>
        </a:spcBef>
        <a:spcAft>
          <a:spcPts val="0"/>
        </a:spcAft>
        <a:buClrTx/>
        <a:buSzPct val="100000"/>
        <a:buFont typeface="Arial"/>
        <a:buChar char="−"/>
        <a:tabLst/>
        <a:defRPr sz="2000" b="0" i="0" u="none" strike="noStrike" cap="none" spc="0" baseline="0">
          <a:ln>
            <a:noFill/>
          </a:ln>
          <a:solidFill>
            <a:schemeClr val="accent1"/>
          </a:solidFill>
          <a:uFillTx/>
          <a:latin typeface="Arial"/>
          <a:ea typeface="Arial"/>
          <a:cs typeface="Arial"/>
          <a:sym typeface="Arial"/>
        </a:defRPr>
      </a:lvl1pPr>
      <a:lvl2pPr marL="570088" marR="0" indent="-303388" algn="l" defTabSz="899952" rtl="0" latinLnBrk="0">
        <a:lnSpc>
          <a:spcPct val="90000"/>
        </a:lnSpc>
        <a:spcBef>
          <a:spcPts val="900"/>
        </a:spcBef>
        <a:spcAft>
          <a:spcPts val="0"/>
        </a:spcAft>
        <a:buClrTx/>
        <a:buSzPct val="100000"/>
        <a:buFont typeface="Arial"/>
        <a:buChar char="−"/>
        <a:tabLst/>
        <a:defRPr sz="2000" b="0" i="0" u="none" strike="noStrike" cap="none" spc="0" baseline="0">
          <a:ln>
            <a:noFill/>
          </a:ln>
          <a:solidFill>
            <a:schemeClr val="accent1"/>
          </a:solidFill>
          <a:uFillTx/>
          <a:latin typeface="Arial"/>
          <a:ea typeface="Arial"/>
          <a:cs typeface="Arial"/>
          <a:sym typeface="Arial"/>
        </a:defRPr>
      </a:lvl2pPr>
      <a:lvl3pPr marL="873125" marR="0" indent="-333375" algn="l" defTabSz="899952" rtl="0" latinLnBrk="0">
        <a:lnSpc>
          <a:spcPct val="90000"/>
        </a:lnSpc>
        <a:spcBef>
          <a:spcPts val="900"/>
        </a:spcBef>
        <a:spcAft>
          <a:spcPts val="0"/>
        </a:spcAft>
        <a:buClrTx/>
        <a:buSzPct val="100000"/>
        <a:buFont typeface="Arial"/>
        <a:buChar char="−"/>
        <a:tabLst/>
        <a:defRPr sz="2000" b="0" i="0" u="none" strike="noStrike" cap="none" spc="0" baseline="0">
          <a:ln>
            <a:noFill/>
          </a:ln>
          <a:solidFill>
            <a:schemeClr val="accent1"/>
          </a:solidFill>
          <a:uFillTx/>
          <a:latin typeface="Arial"/>
          <a:ea typeface="Arial"/>
          <a:cs typeface="Arial"/>
          <a:sym typeface="Arial"/>
        </a:defRPr>
      </a:lvl3pPr>
      <a:lvl4pPr marL="1185182" marR="0" indent="-378732" algn="l" defTabSz="899952" rtl="0" latinLnBrk="0">
        <a:lnSpc>
          <a:spcPct val="90000"/>
        </a:lnSpc>
        <a:spcBef>
          <a:spcPts val="900"/>
        </a:spcBef>
        <a:spcAft>
          <a:spcPts val="0"/>
        </a:spcAft>
        <a:buClrTx/>
        <a:buSzPct val="100000"/>
        <a:buFont typeface="Arial"/>
        <a:buChar char="−"/>
        <a:tabLst/>
        <a:defRPr sz="2000" b="0" i="0" u="none" strike="noStrike" cap="none" spc="0" baseline="0">
          <a:ln>
            <a:noFill/>
          </a:ln>
          <a:solidFill>
            <a:schemeClr val="accent1"/>
          </a:solidFill>
          <a:uFillTx/>
          <a:latin typeface="Arial"/>
          <a:ea typeface="Arial"/>
          <a:cs typeface="Arial"/>
          <a:sym typeface="Arial"/>
        </a:defRPr>
      </a:lvl4pPr>
      <a:lvl5pPr marL="1463901" marR="0" indent="-392339" algn="l" defTabSz="899952" rtl="0" latinLnBrk="0">
        <a:lnSpc>
          <a:spcPct val="90000"/>
        </a:lnSpc>
        <a:spcBef>
          <a:spcPts val="900"/>
        </a:spcBef>
        <a:spcAft>
          <a:spcPts val="0"/>
        </a:spcAft>
        <a:buClrTx/>
        <a:buSzPct val="100000"/>
        <a:buFont typeface="Arial"/>
        <a:buChar char="−"/>
        <a:tabLst/>
        <a:defRPr sz="2000" b="0" i="0" u="none" strike="noStrike" cap="none" spc="0" baseline="0">
          <a:ln>
            <a:noFill/>
          </a:ln>
          <a:solidFill>
            <a:schemeClr val="accent1"/>
          </a:solidFill>
          <a:uFillTx/>
          <a:latin typeface="Arial"/>
          <a:ea typeface="Arial"/>
          <a:cs typeface="Arial"/>
          <a:sym typeface="Arial"/>
        </a:defRPr>
      </a:lvl5pPr>
      <a:lvl6pPr marL="2514572" marR="0" indent="-264691" algn="l" defTabSz="899952" rtl="0" latinLnBrk="0">
        <a:lnSpc>
          <a:spcPct val="90000"/>
        </a:lnSpc>
        <a:spcBef>
          <a:spcPts val="900"/>
        </a:spcBef>
        <a:spcAft>
          <a:spcPts val="0"/>
        </a:spcAft>
        <a:buClrTx/>
        <a:buSzPct val="100000"/>
        <a:buFont typeface="Arial"/>
        <a:buChar char="•"/>
        <a:tabLst/>
        <a:defRPr sz="2000" b="0" i="0" u="none" strike="noStrike" cap="none" spc="0" baseline="0">
          <a:ln>
            <a:noFill/>
          </a:ln>
          <a:solidFill>
            <a:schemeClr val="accent1"/>
          </a:solidFill>
          <a:uFillTx/>
          <a:latin typeface="Arial"/>
          <a:ea typeface="Arial"/>
          <a:cs typeface="Arial"/>
          <a:sym typeface="Arial"/>
        </a:defRPr>
      </a:lvl6pPr>
      <a:lvl7pPr marL="2964549" marR="0" indent="-264691" algn="l" defTabSz="899952" rtl="0" latinLnBrk="0">
        <a:lnSpc>
          <a:spcPct val="90000"/>
        </a:lnSpc>
        <a:spcBef>
          <a:spcPts val="900"/>
        </a:spcBef>
        <a:spcAft>
          <a:spcPts val="0"/>
        </a:spcAft>
        <a:buClrTx/>
        <a:buSzPct val="100000"/>
        <a:buFont typeface="Arial"/>
        <a:buChar char="•"/>
        <a:tabLst/>
        <a:defRPr sz="2000" b="0" i="0" u="none" strike="noStrike" cap="none" spc="0" baseline="0">
          <a:ln>
            <a:noFill/>
          </a:ln>
          <a:solidFill>
            <a:schemeClr val="accent1"/>
          </a:solidFill>
          <a:uFillTx/>
          <a:latin typeface="Arial"/>
          <a:ea typeface="Arial"/>
          <a:cs typeface="Arial"/>
          <a:sym typeface="Arial"/>
        </a:defRPr>
      </a:lvl7pPr>
      <a:lvl8pPr marL="3414525" marR="0" indent="-264691" algn="l" defTabSz="899952" rtl="0" latinLnBrk="0">
        <a:lnSpc>
          <a:spcPct val="90000"/>
        </a:lnSpc>
        <a:spcBef>
          <a:spcPts val="900"/>
        </a:spcBef>
        <a:spcAft>
          <a:spcPts val="0"/>
        </a:spcAft>
        <a:buClrTx/>
        <a:buSzPct val="100000"/>
        <a:buFont typeface="Arial"/>
        <a:buChar char="•"/>
        <a:tabLst/>
        <a:defRPr sz="2000" b="0" i="0" u="none" strike="noStrike" cap="none" spc="0" baseline="0">
          <a:ln>
            <a:noFill/>
          </a:ln>
          <a:solidFill>
            <a:schemeClr val="accent1"/>
          </a:solidFill>
          <a:uFillTx/>
          <a:latin typeface="Arial"/>
          <a:ea typeface="Arial"/>
          <a:cs typeface="Arial"/>
          <a:sym typeface="Arial"/>
        </a:defRPr>
      </a:lvl8pPr>
      <a:lvl9pPr marL="3864501" marR="0" indent="-264691" algn="l" defTabSz="899952" rtl="0" latinLnBrk="0">
        <a:lnSpc>
          <a:spcPct val="90000"/>
        </a:lnSpc>
        <a:spcBef>
          <a:spcPts val="900"/>
        </a:spcBef>
        <a:spcAft>
          <a:spcPts val="0"/>
        </a:spcAft>
        <a:buClrTx/>
        <a:buSzPct val="100000"/>
        <a:buFont typeface="Arial"/>
        <a:buChar char="•"/>
        <a:tabLst/>
        <a:defRPr sz="2000" b="0" i="0" u="none" strike="noStrike" cap="none" spc="0" baseline="0">
          <a:ln>
            <a:noFill/>
          </a:ln>
          <a:solidFill>
            <a:schemeClr val="accent1"/>
          </a:solidFill>
          <a:uFillTx/>
          <a:latin typeface="Arial"/>
          <a:ea typeface="Arial"/>
          <a:cs typeface="Arial"/>
          <a:sym typeface="Arial"/>
        </a:defRPr>
      </a:lvl9pPr>
    </p:bodyStyle>
    <p:otherStyle>
      <a:lvl1pPr marL="0" marR="0" indent="0" algn="r" defTabSz="905072"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Arial"/>
        </a:defRPr>
      </a:lvl1pPr>
      <a:lvl2pPr marL="0" marR="0" indent="452537" algn="r" defTabSz="905072"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Arial"/>
        </a:defRPr>
      </a:lvl2pPr>
      <a:lvl3pPr marL="0" marR="0" indent="905072" algn="r" defTabSz="905072"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Arial"/>
        </a:defRPr>
      </a:lvl3pPr>
      <a:lvl4pPr marL="0" marR="0" indent="1357609" algn="r" defTabSz="905072"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Arial"/>
        </a:defRPr>
      </a:lvl4pPr>
      <a:lvl5pPr marL="0" marR="0" indent="1810145" algn="r" defTabSz="905072"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Arial"/>
        </a:defRPr>
      </a:lvl5pPr>
      <a:lvl6pPr marL="0" marR="0" indent="2262683" algn="r" defTabSz="905072"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Arial"/>
        </a:defRPr>
      </a:lvl6pPr>
      <a:lvl7pPr marL="0" marR="0" indent="2715218" algn="r" defTabSz="905072"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Arial"/>
        </a:defRPr>
      </a:lvl7pPr>
      <a:lvl8pPr marL="0" marR="0" indent="3167756" algn="r" defTabSz="905072"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Arial"/>
        </a:defRPr>
      </a:lvl8pPr>
      <a:lvl9pPr marL="0" marR="0" indent="3620291" algn="r" defTabSz="905072"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6.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7.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0.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1.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2.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03" name="Nadpis 1"/>
          <p:cNvSpPr txBox="1">
            <a:spLocks noGrp="1"/>
          </p:cNvSpPr>
          <p:nvPr>
            <p:ph type="title"/>
          </p:nvPr>
        </p:nvSpPr>
        <p:spPr>
          <a:xfrm>
            <a:off x="0" y="4380948"/>
            <a:ext cx="8991600" cy="982529"/>
          </a:xfrm>
          <a:prstGeom prst="rect">
            <a:avLst/>
          </a:prstGeom>
        </p:spPr>
        <p:txBody>
          <a:bodyPr>
            <a:normAutofit fontScale="90000"/>
          </a:bodyPr>
          <a:lstStyle/>
          <a:p>
            <a:r>
              <a:rPr lang="cs-CZ" sz="3100" dirty="0" smtClean="0"/>
              <a:t>Globalization and International </a:t>
            </a:r>
            <a:r>
              <a:rPr lang="cs-CZ" sz="3100" dirty="0" err="1" smtClean="0"/>
              <a:t>Cooperation</a:t>
            </a:r>
            <a:r>
              <a:rPr lang="cs-CZ" sz="3100" dirty="0" smtClean="0"/>
              <a:t> </a:t>
            </a:r>
            <a:r>
              <a:rPr lang="cs-CZ" dirty="0" smtClean="0"/>
              <a:t/>
            </a:r>
            <a:br>
              <a:rPr lang="cs-CZ" dirty="0" smtClean="0"/>
            </a:br>
            <a:r>
              <a:rPr lang="cs-CZ" dirty="0" smtClean="0"/>
              <a:t/>
            </a:r>
            <a:br>
              <a:rPr lang="cs-CZ" dirty="0" smtClean="0"/>
            </a:br>
            <a:r>
              <a:rPr lang="cs-CZ" dirty="0" smtClean="0"/>
              <a:t/>
            </a:r>
            <a:br>
              <a:rPr lang="cs-CZ" dirty="0" smtClean="0"/>
            </a:br>
            <a:endParaRPr dirty="0"/>
          </a:p>
        </p:txBody>
      </p:sp>
      <p:pic>
        <p:nvPicPr>
          <p:cNvPr id="4" name="Obrázek 3">
            <a:extLst>
              <a:ext uri="{FF2B5EF4-FFF2-40B4-BE49-F238E27FC236}">
                <a16:creationId xmlns:a16="http://schemas.microsoft.com/office/drawing/2014/main" id="{8E08BBD9-C148-4785-9A07-3B03B98F5D4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86092" y="281622"/>
            <a:ext cx="1348740" cy="306070"/>
          </a:xfrm>
          <a:prstGeom prst="rect">
            <a:avLst/>
          </a:prstGeom>
        </p:spPr>
      </p:pic>
      <p:pic>
        <p:nvPicPr>
          <p:cNvPr id="5" name="Obrázek 4">
            <a:extLst>
              <a:ext uri="{FF2B5EF4-FFF2-40B4-BE49-F238E27FC236}">
                <a16:creationId xmlns:a16="http://schemas.microsoft.com/office/drawing/2014/main" id="{8F882E08-A090-4075-8C0C-AC695127F040}"/>
              </a:ext>
            </a:extLst>
          </p:cNvPr>
          <p:cNvPicPr/>
          <p:nvPr/>
        </p:nvPicPr>
        <p:blipFill>
          <a:blip r:embed="rId4">
            <a:extLst>
              <a:ext uri="{28A0092B-C50C-407E-A947-70E740481C1C}">
                <a14:useLocalDpi xmlns:a14="http://schemas.microsoft.com/office/drawing/2010/main" val="0"/>
              </a:ext>
            </a:extLst>
          </a:blip>
          <a:stretch>
            <a:fillRect/>
          </a:stretch>
        </p:blipFill>
        <p:spPr>
          <a:xfrm>
            <a:off x="7219632" y="230504"/>
            <a:ext cx="1524000" cy="408305"/>
          </a:xfrm>
          <a:prstGeom prst="rect">
            <a:avLst/>
          </a:prstGeom>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Title 1"/>
          <p:cNvSpPr txBox="1">
            <a:spLocks noGrp="1"/>
          </p:cNvSpPr>
          <p:nvPr>
            <p:ph type="title"/>
          </p:nvPr>
        </p:nvSpPr>
        <p:spPr>
          <a:xfrm>
            <a:off x="720000" y="1619999"/>
            <a:ext cx="7560000" cy="748081"/>
          </a:xfrm>
          <a:prstGeom prst="rect">
            <a:avLst/>
          </a:prstGeom>
        </p:spPr>
        <p:txBody>
          <a:bodyPr/>
          <a:lstStyle/>
          <a:p>
            <a:pPr algn="ctr"/>
            <a:r>
              <a:rPr lang="cs-CZ" dirty="0" smtClean="0"/>
              <a:t>The Bipolar World</a:t>
            </a:r>
            <a:endParaRPr dirty="0"/>
          </a:p>
        </p:txBody>
      </p:sp>
      <p:pic>
        <p:nvPicPr>
          <p:cNvPr id="136" name="Picture 4" descr="Picture 4"/>
          <p:cNvPicPr>
            <a:picLocks noChangeAspect="1"/>
          </p:cNvPicPr>
          <p:nvPr/>
        </p:nvPicPr>
        <p:blipFill>
          <a:blip r:embed="rId2"/>
          <a:stretch>
            <a:fillRect/>
          </a:stretch>
        </p:blipFill>
        <p:spPr>
          <a:xfrm>
            <a:off x="847173" y="2058165"/>
            <a:ext cx="7118903" cy="4037835"/>
          </a:xfrm>
          <a:prstGeom prst="rect">
            <a:avLst/>
          </a:prstGeom>
          <a:ln w="12700">
            <a:miter lim="400000"/>
          </a:ln>
        </p:spPr>
      </p:pic>
      <p:pic>
        <p:nvPicPr>
          <p:cNvPr id="2" name="Obrázek 1"/>
          <p:cNvPicPr>
            <a:picLocks noChangeAspect="1"/>
          </p:cNvPicPr>
          <p:nvPr/>
        </p:nvPicPr>
        <p:blipFill>
          <a:blip r:embed="rId3"/>
          <a:stretch>
            <a:fillRect/>
          </a:stretch>
        </p:blipFill>
        <p:spPr>
          <a:xfrm>
            <a:off x="6424742" y="638844"/>
            <a:ext cx="2103302" cy="560881"/>
          </a:xfrm>
          <a:prstGeom prst="rect">
            <a:avLst/>
          </a:prstGeom>
        </p:spPr>
      </p:pic>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Footer Placeholder 2"/>
          <p:cNvSpPr txBox="1"/>
          <p:nvPr/>
        </p:nvSpPr>
        <p:spPr>
          <a:xfrm>
            <a:off x="720000" y="6512788"/>
            <a:ext cx="7118902" cy="1538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b">
            <a:spAutoFit/>
          </a:bodyPr>
          <a:lstStyle>
            <a:lvl1pPr>
              <a:defRPr sz="1000">
                <a:solidFill>
                  <a:schemeClr val="accent1"/>
                </a:solidFill>
                <a:latin typeface="Arial"/>
                <a:ea typeface="Arial"/>
                <a:cs typeface="Arial"/>
                <a:sym typeface="Arial"/>
              </a:defRPr>
            </a:lvl1pPr>
          </a:lstStyle>
          <a:p>
            <a:r>
              <a:rPr dirty="0"/>
              <a:t>autor prezentace, datum prezentace, univerzitní oddělení, fakulta, adresa</a:t>
            </a:r>
          </a:p>
        </p:txBody>
      </p:sp>
      <p:sp>
        <p:nvSpPr>
          <p:cNvPr id="139" name="Title 1"/>
          <p:cNvSpPr txBox="1">
            <a:spLocks noGrp="1"/>
          </p:cNvSpPr>
          <p:nvPr>
            <p:ph type="title"/>
          </p:nvPr>
        </p:nvSpPr>
        <p:spPr>
          <a:xfrm>
            <a:off x="720000" y="1619999"/>
            <a:ext cx="7560000" cy="748081"/>
          </a:xfrm>
          <a:prstGeom prst="rect">
            <a:avLst/>
          </a:prstGeom>
        </p:spPr>
        <p:txBody>
          <a:bodyPr/>
          <a:lstStyle/>
          <a:p>
            <a:pPr algn="ctr"/>
            <a:r>
              <a:rPr lang="en-US" dirty="0"/>
              <a:t>Formulating the State's Foreign Policy</a:t>
            </a:r>
            <a:endParaRPr dirty="0"/>
          </a:p>
        </p:txBody>
      </p:sp>
      <p:pic>
        <p:nvPicPr>
          <p:cNvPr id="140" name="Picture 4" descr="Picture 4"/>
          <p:cNvPicPr>
            <a:picLocks noChangeAspect="1"/>
          </p:cNvPicPr>
          <p:nvPr/>
        </p:nvPicPr>
        <p:blipFill>
          <a:blip r:embed="rId2"/>
          <a:stretch>
            <a:fillRect/>
          </a:stretch>
        </p:blipFill>
        <p:spPr>
          <a:xfrm>
            <a:off x="1246908" y="2027949"/>
            <a:ext cx="6265224" cy="3892409"/>
          </a:xfrm>
          <a:prstGeom prst="rect">
            <a:avLst/>
          </a:prstGeom>
          <a:ln w="12700">
            <a:miter lim="400000"/>
          </a:ln>
        </p:spPr>
      </p:pic>
      <p:pic>
        <p:nvPicPr>
          <p:cNvPr id="2" name="Obrázek 1"/>
          <p:cNvPicPr>
            <a:picLocks noChangeAspect="1"/>
          </p:cNvPicPr>
          <p:nvPr/>
        </p:nvPicPr>
        <p:blipFill>
          <a:blip r:embed="rId3"/>
          <a:stretch>
            <a:fillRect/>
          </a:stretch>
        </p:blipFill>
        <p:spPr>
          <a:xfrm>
            <a:off x="6266480" y="638844"/>
            <a:ext cx="2103302" cy="560881"/>
          </a:xfrm>
          <a:prstGeom prst="rect">
            <a:avLst/>
          </a:prstGeom>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Title 1"/>
          <p:cNvSpPr txBox="1">
            <a:spLocks noGrp="1"/>
          </p:cNvSpPr>
          <p:nvPr>
            <p:ph type="title"/>
          </p:nvPr>
        </p:nvSpPr>
        <p:spPr>
          <a:xfrm>
            <a:off x="720000" y="1619999"/>
            <a:ext cx="7560000" cy="748081"/>
          </a:xfrm>
          <a:prstGeom prst="rect">
            <a:avLst/>
          </a:prstGeom>
        </p:spPr>
        <p:txBody>
          <a:bodyPr/>
          <a:lstStyle/>
          <a:p>
            <a:pPr algn="ctr"/>
            <a:r>
              <a:rPr lang="cs-CZ" dirty="0"/>
              <a:t>Cold War Alliance Map</a:t>
            </a:r>
            <a:endParaRPr dirty="0"/>
          </a:p>
        </p:txBody>
      </p:sp>
      <p:pic>
        <p:nvPicPr>
          <p:cNvPr id="144" name="Picture 4" descr="Picture 4"/>
          <p:cNvPicPr>
            <a:picLocks noChangeAspect="1"/>
          </p:cNvPicPr>
          <p:nvPr/>
        </p:nvPicPr>
        <p:blipFill>
          <a:blip r:embed="rId2"/>
          <a:stretch>
            <a:fillRect/>
          </a:stretch>
        </p:blipFill>
        <p:spPr>
          <a:xfrm>
            <a:off x="819396" y="2114394"/>
            <a:ext cx="7321304" cy="3830795"/>
          </a:xfrm>
          <a:prstGeom prst="rect">
            <a:avLst/>
          </a:prstGeom>
          <a:ln w="12700">
            <a:miter lim="400000"/>
          </a:ln>
        </p:spPr>
      </p:pic>
      <p:pic>
        <p:nvPicPr>
          <p:cNvPr id="2" name="Obrázek 1"/>
          <p:cNvPicPr>
            <a:picLocks noChangeAspect="1"/>
          </p:cNvPicPr>
          <p:nvPr/>
        </p:nvPicPr>
        <p:blipFill>
          <a:blip r:embed="rId3"/>
          <a:stretch>
            <a:fillRect/>
          </a:stretch>
        </p:blipFill>
        <p:spPr>
          <a:xfrm>
            <a:off x="6363195" y="630051"/>
            <a:ext cx="2103302" cy="560881"/>
          </a:xfrm>
          <a:prstGeom prst="rect">
            <a:avLst/>
          </a:prstGeom>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itle 1"/>
          <p:cNvSpPr txBox="1">
            <a:spLocks noGrp="1"/>
          </p:cNvSpPr>
          <p:nvPr>
            <p:ph type="title"/>
          </p:nvPr>
        </p:nvSpPr>
        <p:spPr>
          <a:xfrm>
            <a:off x="720000" y="1619999"/>
            <a:ext cx="7560000" cy="748081"/>
          </a:xfrm>
          <a:prstGeom prst="rect">
            <a:avLst/>
          </a:prstGeom>
        </p:spPr>
        <p:txBody>
          <a:bodyPr/>
          <a:lstStyle/>
          <a:p>
            <a:pPr algn="ctr"/>
            <a:r>
              <a:rPr lang="en-US" dirty="0"/>
              <a:t>Foreign policy formulation and implementation</a:t>
            </a:r>
            <a:endParaRPr dirty="0"/>
          </a:p>
        </p:txBody>
      </p:sp>
      <p:pic>
        <p:nvPicPr>
          <p:cNvPr id="148" name="Picture 4" descr="Picture 4"/>
          <p:cNvPicPr>
            <a:picLocks noChangeAspect="1"/>
          </p:cNvPicPr>
          <p:nvPr/>
        </p:nvPicPr>
        <p:blipFill>
          <a:blip r:embed="rId2"/>
          <a:stretch>
            <a:fillRect/>
          </a:stretch>
        </p:blipFill>
        <p:spPr>
          <a:xfrm>
            <a:off x="815541" y="2131920"/>
            <a:ext cx="7368456" cy="4094710"/>
          </a:xfrm>
          <a:prstGeom prst="rect">
            <a:avLst/>
          </a:prstGeom>
          <a:ln w="12700">
            <a:miter lim="400000"/>
          </a:ln>
        </p:spPr>
      </p:pic>
      <p:pic>
        <p:nvPicPr>
          <p:cNvPr id="2" name="Obrázek 1"/>
          <p:cNvPicPr>
            <a:picLocks noChangeAspect="1"/>
          </p:cNvPicPr>
          <p:nvPr/>
        </p:nvPicPr>
        <p:blipFill>
          <a:blip r:embed="rId3"/>
          <a:stretch>
            <a:fillRect/>
          </a:stretch>
        </p:blipFill>
        <p:spPr>
          <a:xfrm>
            <a:off x="6363195" y="674013"/>
            <a:ext cx="2103302" cy="560881"/>
          </a:xfrm>
          <a:prstGeom prst="rect">
            <a:avLst/>
          </a:prstGeom>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Title 1"/>
          <p:cNvSpPr txBox="1">
            <a:spLocks noGrp="1"/>
          </p:cNvSpPr>
          <p:nvPr>
            <p:ph type="title"/>
          </p:nvPr>
        </p:nvSpPr>
        <p:spPr>
          <a:xfrm>
            <a:off x="720000" y="1619999"/>
            <a:ext cx="7560000" cy="748081"/>
          </a:xfrm>
          <a:prstGeom prst="rect">
            <a:avLst/>
          </a:prstGeom>
        </p:spPr>
        <p:txBody>
          <a:bodyPr/>
          <a:lstStyle/>
          <a:p>
            <a:pPr algn="ctr"/>
            <a:r>
              <a:rPr lang="en-US" dirty="0"/>
              <a:t>Foreign policy formulation and implementation</a:t>
            </a:r>
            <a:endParaRPr dirty="0"/>
          </a:p>
        </p:txBody>
      </p:sp>
      <p:sp>
        <p:nvSpPr>
          <p:cNvPr id="152" name="Content Placeholder 3"/>
          <p:cNvSpPr txBox="1">
            <a:spLocks noGrp="1"/>
          </p:cNvSpPr>
          <p:nvPr>
            <p:ph type="body" idx="1"/>
          </p:nvPr>
        </p:nvSpPr>
        <p:spPr>
          <a:xfrm>
            <a:off x="720000" y="2460567"/>
            <a:ext cx="7560000" cy="3898670"/>
          </a:xfrm>
          <a:prstGeom prst="rect">
            <a:avLst/>
          </a:prstGeom>
        </p:spPr>
        <p:txBody>
          <a:bodyPr/>
          <a:lstStyle/>
          <a:p>
            <a:r>
              <a:rPr dirty="0" smtClean="0"/>
              <a:t>St</a:t>
            </a:r>
            <a:r>
              <a:rPr lang="cs-CZ" dirty="0" smtClean="0"/>
              <a:t>a</a:t>
            </a:r>
            <a:r>
              <a:rPr dirty="0" smtClean="0"/>
              <a:t>t</a:t>
            </a:r>
            <a:r>
              <a:rPr lang="cs-CZ" dirty="0" smtClean="0"/>
              <a:t>e</a:t>
            </a:r>
            <a:r>
              <a:rPr dirty="0" smtClean="0"/>
              <a:t> </a:t>
            </a:r>
            <a:r>
              <a:rPr dirty="0"/>
              <a:t>A </a:t>
            </a:r>
            <a:r>
              <a:rPr lang="cs-CZ" dirty="0" smtClean="0"/>
              <a:t>acts on </a:t>
            </a:r>
            <a:r>
              <a:rPr dirty="0" smtClean="0"/>
              <a:t>St</a:t>
            </a:r>
            <a:r>
              <a:rPr lang="cs-CZ" dirty="0" smtClean="0"/>
              <a:t>a</a:t>
            </a:r>
            <a:r>
              <a:rPr dirty="0" smtClean="0"/>
              <a:t>t</a:t>
            </a:r>
            <a:r>
              <a:rPr lang="cs-CZ" dirty="0" smtClean="0"/>
              <a:t>e</a:t>
            </a:r>
            <a:r>
              <a:rPr dirty="0" smtClean="0"/>
              <a:t> B</a:t>
            </a:r>
            <a:r>
              <a:rPr lang="cs-CZ" dirty="0"/>
              <a:t> </a:t>
            </a:r>
            <a:r>
              <a:rPr lang="cs-CZ" dirty="0" smtClean="0"/>
              <a:t>to make</a:t>
            </a:r>
            <a:r>
              <a:rPr dirty="0" smtClean="0"/>
              <a:t> X</a:t>
            </a:r>
            <a:endParaRPr lang="cs-CZ" dirty="0" smtClean="0"/>
          </a:p>
          <a:p>
            <a:pPr marL="0" indent="0">
              <a:buNone/>
            </a:pPr>
            <a:endParaRPr dirty="0"/>
          </a:p>
          <a:p>
            <a:r>
              <a:rPr lang="en-US" dirty="0"/>
              <a:t>The state is a unitary player who makes rational decisions based on interests and expected outcomes</a:t>
            </a:r>
            <a:endParaRPr dirty="0"/>
          </a:p>
        </p:txBody>
      </p:sp>
      <p:pic>
        <p:nvPicPr>
          <p:cNvPr id="2" name="Obrázek 1"/>
          <p:cNvPicPr>
            <a:picLocks noChangeAspect="1"/>
          </p:cNvPicPr>
          <p:nvPr/>
        </p:nvPicPr>
        <p:blipFill>
          <a:blip r:embed="rId2"/>
          <a:stretch>
            <a:fillRect/>
          </a:stretch>
        </p:blipFill>
        <p:spPr>
          <a:xfrm>
            <a:off x="6266480" y="647635"/>
            <a:ext cx="2103302" cy="560881"/>
          </a:xfrm>
          <a:prstGeom prst="rect">
            <a:avLst/>
          </a:prstGeom>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Title 1"/>
          <p:cNvSpPr txBox="1">
            <a:spLocks noGrp="1"/>
          </p:cNvSpPr>
          <p:nvPr>
            <p:ph type="title"/>
          </p:nvPr>
        </p:nvSpPr>
        <p:spPr>
          <a:xfrm>
            <a:off x="720000" y="1619999"/>
            <a:ext cx="7560000" cy="748081"/>
          </a:xfrm>
          <a:prstGeom prst="rect">
            <a:avLst/>
          </a:prstGeom>
        </p:spPr>
        <p:txBody>
          <a:bodyPr/>
          <a:lstStyle/>
          <a:p>
            <a:pPr algn="ctr"/>
            <a:r>
              <a:rPr lang="en-US" dirty="0"/>
              <a:t>Corporate and non-governmental </a:t>
            </a:r>
            <a:r>
              <a:rPr lang="en-US" dirty="0" err="1" smtClean="0"/>
              <a:t>organi</a:t>
            </a:r>
            <a:r>
              <a:rPr lang="cs-CZ" dirty="0" smtClean="0"/>
              <a:t>z</a:t>
            </a:r>
            <a:r>
              <a:rPr lang="en-US" dirty="0" err="1" smtClean="0"/>
              <a:t>ations</a:t>
            </a:r>
            <a:r>
              <a:rPr lang="en-US" dirty="0" smtClean="0"/>
              <a:t> </a:t>
            </a:r>
            <a:r>
              <a:rPr lang="en-US" dirty="0"/>
              <a:t>(growth of non-state organisations 1956-1999)</a:t>
            </a:r>
            <a:endParaRPr dirty="0"/>
          </a:p>
        </p:txBody>
      </p:sp>
      <p:pic>
        <p:nvPicPr>
          <p:cNvPr id="160" name="Content Placeholder 4" descr="Content Placeholder 4"/>
          <p:cNvPicPr>
            <a:picLocks noChangeAspect="1"/>
          </p:cNvPicPr>
          <p:nvPr/>
        </p:nvPicPr>
        <p:blipFill>
          <a:blip r:embed="rId2"/>
          <a:stretch>
            <a:fillRect/>
          </a:stretch>
        </p:blipFill>
        <p:spPr>
          <a:xfrm>
            <a:off x="814263" y="2368080"/>
            <a:ext cx="6683829" cy="3898901"/>
          </a:xfrm>
          <a:prstGeom prst="rect">
            <a:avLst/>
          </a:prstGeom>
          <a:ln w="12700">
            <a:miter lim="400000"/>
          </a:ln>
        </p:spPr>
      </p:pic>
      <p:pic>
        <p:nvPicPr>
          <p:cNvPr id="2" name="Obrázek 1"/>
          <p:cNvPicPr>
            <a:picLocks noChangeAspect="1"/>
          </p:cNvPicPr>
          <p:nvPr/>
        </p:nvPicPr>
        <p:blipFill>
          <a:blip r:embed="rId3"/>
          <a:stretch>
            <a:fillRect/>
          </a:stretch>
        </p:blipFill>
        <p:spPr>
          <a:xfrm>
            <a:off x="6266480" y="685077"/>
            <a:ext cx="2103302" cy="560881"/>
          </a:xfrm>
          <a:prstGeom prst="rect">
            <a:avLst/>
          </a:prstGeom>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Title 1"/>
          <p:cNvSpPr txBox="1">
            <a:spLocks noGrp="1"/>
          </p:cNvSpPr>
          <p:nvPr>
            <p:ph type="title"/>
          </p:nvPr>
        </p:nvSpPr>
        <p:spPr>
          <a:xfrm>
            <a:off x="720000" y="1619999"/>
            <a:ext cx="7560000" cy="748081"/>
          </a:xfrm>
          <a:prstGeom prst="rect">
            <a:avLst/>
          </a:prstGeom>
        </p:spPr>
        <p:txBody>
          <a:bodyPr/>
          <a:lstStyle/>
          <a:p>
            <a:pPr algn="ctr"/>
            <a:r>
              <a:rPr lang="cs-CZ" dirty="0"/>
              <a:t>Political </a:t>
            </a:r>
            <a:r>
              <a:rPr lang="cs-CZ" dirty="0" smtClean="0"/>
              <a:t>Geography</a:t>
            </a:r>
            <a:endParaRPr dirty="0"/>
          </a:p>
        </p:txBody>
      </p:sp>
      <p:pic>
        <p:nvPicPr>
          <p:cNvPr id="164" name="Content Placeholder 4" descr="Content Placeholder 4"/>
          <p:cNvPicPr>
            <a:picLocks noChangeAspect="1"/>
          </p:cNvPicPr>
          <p:nvPr/>
        </p:nvPicPr>
        <p:blipFill>
          <a:blip r:embed="rId2"/>
          <a:stretch>
            <a:fillRect/>
          </a:stretch>
        </p:blipFill>
        <p:spPr>
          <a:xfrm>
            <a:off x="1201372" y="2151866"/>
            <a:ext cx="6156158" cy="3898901"/>
          </a:xfrm>
          <a:prstGeom prst="rect">
            <a:avLst/>
          </a:prstGeom>
          <a:ln w="12700">
            <a:miter lim="400000"/>
          </a:ln>
        </p:spPr>
      </p:pic>
      <p:pic>
        <p:nvPicPr>
          <p:cNvPr id="2" name="Obrázek 1"/>
          <p:cNvPicPr>
            <a:picLocks noChangeAspect="1"/>
          </p:cNvPicPr>
          <p:nvPr/>
        </p:nvPicPr>
        <p:blipFill>
          <a:blip r:embed="rId3"/>
          <a:stretch>
            <a:fillRect/>
          </a:stretch>
        </p:blipFill>
        <p:spPr>
          <a:xfrm>
            <a:off x="6176698" y="612467"/>
            <a:ext cx="2103302" cy="560881"/>
          </a:xfrm>
          <a:prstGeom prst="rect">
            <a:avLst/>
          </a:prstGeom>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Title 1"/>
          <p:cNvSpPr txBox="1">
            <a:spLocks noGrp="1"/>
          </p:cNvSpPr>
          <p:nvPr>
            <p:ph type="title"/>
          </p:nvPr>
        </p:nvSpPr>
        <p:spPr>
          <a:xfrm>
            <a:off x="720000" y="1619999"/>
            <a:ext cx="7560000" cy="748081"/>
          </a:xfrm>
          <a:prstGeom prst="rect">
            <a:avLst/>
          </a:prstGeom>
        </p:spPr>
        <p:txBody>
          <a:bodyPr/>
          <a:lstStyle/>
          <a:p>
            <a:pPr algn="ctr"/>
            <a:r>
              <a:rPr lang="cs-CZ" dirty="0" smtClean="0"/>
              <a:t>The Fertile </a:t>
            </a:r>
            <a:r>
              <a:rPr lang="cs-CZ" dirty="0"/>
              <a:t>Crescent</a:t>
            </a:r>
            <a:endParaRPr dirty="0"/>
          </a:p>
        </p:txBody>
      </p:sp>
      <p:pic>
        <p:nvPicPr>
          <p:cNvPr id="168" name="Content Placeholder 4" descr="Content Placeholder 4"/>
          <p:cNvPicPr>
            <a:picLocks noChangeAspect="1"/>
          </p:cNvPicPr>
          <p:nvPr/>
        </p:nvPicPr>
        <p:blipFill>
          <a:blip r:embed="rId2"/>
          <a:stretch>
            <a:fillRect/>
          </a:stretch>
        </p:blipFill>
        <p:spPr>
          <a:xfrm>
            <a:off x="1805050" y="2460625"/>
            <a:ext cx="4942797" cy="3898900"/>
          </a:xfrm>
          <a:prstGeom prst="rect">
            <a:avLst/>
          </a:prstGeom>
          <a:ln w="12700">
            <a:miter lim="400000"/>
          </a:ln>
        </p:spPr>
      </p:pic>
      <p:pic>
        <p:nvPicPr>
          <p:cNvPr id="2" name="Obrázek 1"/>
          <p:cNvPicPr>
            <a:picLocks noChangeAspect="1"/>
          </p:cNvPicPr>
          <p:nvPr/>
        </p:nvPicPr>
        <p:blipFill>
          <a:blip r:embed="rId3"/>
          <a:stretch>
            <a:fillRect/>
          </a:stretch>
        </p:blipFill>
        <p:spPr>
          <a:xfrm>
            <a:off x="6275272" y="638844"/>
            <a:ext cx="2103302" cy="560881"/>
          </a:xfrm>
          <a:prstGeom prst="rect">
            <a:avLst/>
          </a:prstGeom>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eu banana wealth">
            <a:extLst>
              <a:ext uri="{FF2B5EF4-FFF2-40B4-BE49-F238E27FC236}">
                <a16:creationId xmlns:a16="http://schemas.microsoft.com/office/drawing/2014/main" id="{53F1DBD5-FA30-461F-80D3-DF33F16772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1003" y="1325231"/>
            <a:ext cx="6203852" cy="5405846"/>
          </a:xfrm>
          <a:prstGeom prst="rect">
            <a:avLst/>
          </a:prstGeom>
          <a:noFill/>
          <a:extLst>
            <a:ext uri="{909E8E84-426E-40DD-AFC4-6F175D3DCCD1}">
              <a14:hiddenFill xmlns:a14="http://schemas.microsoft.com/office/drawing/2010/main">
                <a:solidFill>
                  <a:srgbClr val="FFFFFF"/>
                </a:solidFill>
              </a14:hiddenFill>
            </a:ext>
          </a:extLst>
        </p:spPr>
      </p:pic>
      <p:pic>
        <p:nvPicPr>
          <p:cNvPr id="2" name="Obrázek 1"/>
          <p:cNvPicPr>
            <a:picLocks noChangeAspect="1"/>
          </p:cNvPicPr>
          <p:nvPr/>
        </p:nvPicPr>
        <p:blipFill>
          <a:blip r:embed="rId3"/>
          <a:stretch>
            <a:fillRect/>
          </a:stretch>
        </p:blipFill>
        <p:spPr>
          <a:xfrm>
            <a:off x="6090633" y="612467"/>
            <a:ext cx="2103302" cy="560881"/>
          </a:xfrm>
          <a:prstGeom prst="rect">
            <a:avLst/>
          </a:prstGeom>
        </p:spPr>
      </p:pic>
    </p:spTree>
    <p:extLst>
      <p:ext uri="{BB962C8B-B14F-4D97-AF65-F5344CB8AC3E}">
        <p14:creationId xmlns:p14="http://schemas.microsoft.com/office/powerpoint/2010/main" val="2237321182"/>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wealthiest regions">
            <a:extLst>
              <a:ext uri="{FF2B5EF4-FFF2-40B4-BE49-F238E27FC236}">
                <a16:creationId xmlns:a16="http://schemas.microsoft.com/office/drawing/2014/main" id="{C487D00C-7099-4FE1-AC05-2C545F8FE9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379416"/>
            <a:ext cx="8229600" cy="4495800"/>
          </a:xfrm>
          <a:prstGeom prst="rect">
            <a:avLst/>
          </a:prstGeom>
          <a:noFill/>
          <a:extLst>
            <a:ext uri="{909E8E84-426E-40DD-AFC4-6F175D3DCCD1}">
              <a14:hiddenFill xmlns:a14="http://schemas.microsoft.com/office/drawing/2010/main">
                <a:solidFill>
                  <a:srgbClr val="FFFFFF"/>
                </a:solidFill>
              </a14:hiddenFill>
            </a:ext>
          </a:extLst>
        </p:spPr>
      </p:pic>
      <p:pic>
        <p:nvPicPr>
          <p:cNvPr id="2" name="Obrázek 1"/>
          <p:cNvPicPr>
            <a:picLocks noChangeAspect="1"/>
          </p:cNvPicPr>
          <p:nvPr/>
        </p:nvPicPr>
        <p:blipFill>
          <a:blip r:embed="rId3"/>
          <a:stretch>
            <a:fillRect/>
          </a:stretch>
        </p:blipFill>
        <p:spPr>
          <a:xfrm>
            <a:off x="6090634" y="674013"/>
            <a:ext cx="2103302" cy="560881"/>
          </a:xfrm>
          <a:prstGeom prst="rect">
            <a:avLst/>
          </a:prstGeom>
        </p:spPr>
      </p:pic>
    </p:spTree>
    <p:extLst>
      <p:ext uri="{BB962C8B-B14F-4D97-AF65-F5344CB8AC3E}">
        <p14:creationId xmlns:p14="http://schemas.microsoft.com/office/powerpoint/2010/main" val="22063194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07" name="Nadpis 1"/>
          <p:cNvSpPr txBox="1">
            <a:spLocks noGrp="1"/>
          </p:cNvSpPr>
          <p:nvPr>
            <p:ph type="title"/>
          </p:nvPr>
        </p:nvSpPr>
        <p:spPr>
          <a:xfrm>
            <a:off x="533400" y="1619999"/>
            <a:ext cx="7854462" cy="748081"/>
          </a:xfrm>
          <a:prstGeom prst="rect">
            <a:avLst/>
          </a:prstGeom>
        </p:spPr>
        <p:txBody>
          <a:bodyPr/>
          <a:lstStyle/>
          <a:p>
            <a:pPr algn="ctr"/>
            <a:r>
              <a:rPr lang="cs-CZ" dirty="0" smtClean="0"/>
              <a:t>The s</a:t>
            </a:r>
            <a:r>
              <a:rPr dirty="0" smtClean="0"/>
              <a:t>t</a:t>
            </a:r>
            <a:r>
              <a:rPr lang="cs-CZ" dirty="0" smtClean="0"/>
              <a:t>ate and its</a:t>
            </a:r>
            <a:r>
              <a:rPr dirty="0" smtClean="0"/>
              <a:t> </a:t>
            </a:r>
            <a:r>
              <a:rPr lang="cs-CZ" dirty="0" smtClean="0"/>
              <a:t>role in </a:t>
            </a:r>
            <a:r>
              <a:rPr lang="cs-CZ" dirty="0" err="1" smtClean="0"/>
              <a:t>the</a:t>
            </a:r>
            <a:r>
              <a:rPr lang="cs-CZ" dirty="0" smtClean="0"/>
              <a:t> </a:t>
            </a:r>
            <a:r>
              <a:rPr lang="cs-CZ" dirty="0"/>
              <a:t>I</a:t>
            </a:r>
            <a:r>
              <a:rPr lang="cs-CZ" dirty="0" smtClean="0"/>
              <a:t>nternational </a:t>
            </a:r>
            <a:r>
              <a:rPr lang="cs-CZ" dirty="0" err="1"/>
              <a:t>S</a:t>
            </a:r>
            <a:r>
              <a:rPr lang="cs-CZ" dirty="0" err="1" smtClean="0"/>
              <a:t>ystem</a:t>
            </a:r>
            <a:endParaRPr dirty="0"/>
          </a:p>
        </p:txBody>
      </p:sp>
      <p:pic>
        <p:nvPicPr>
          <p:cNvPr id="108" name="Picture 8" descr="Picture 8"/>
          <p:cNvPicPr>
            <a:picLocks noChangeAspect="1"/>
          </p:cNvPicPr>
          <p:nvPr/>
        </p:nvPicPr>
        <p:blipFill>
          <a:blip r:embed="rId3"/>
          <a:stretch>
            <a:fillRect/>
          </a:stretch>
        </p:blipFill>
        <p:spPr>
          <a:xfrm>
            <a:off x="533400" y="2089149"/>
            <a:ext cx="8077200" cy="3979141"/>
          </a:xfrm>
          <a:prstGeom prst="rect">
            <a:avLst/>
          </a:prstGeom>
          <a:ln w="12700">
            <a:miter lim="400000"/>
          </a:ln>
        </p:spPr>
      </p:pic>
      <p:pic>
        <p:nvPicPr>
          <p:cNvPr id="2" name="Obrázek 1"/>
          <p:cNvPicPr>
            <a:picLocks noChangeAspect="1"/>
          </p:cNvPicPr>
          <p:nvPr/>
        </p:nvPicPr>
        <p:blipFill>
          <a:blip r:embed="rId4"/>
          <a:stretch>
            <a:fillRect/>
          </a:stretch>
        </p:blipFill>
        <p:spPr>
          <a:xfrm>
            <a:off x="6513394" y="658403"/>
            <a:ext cx="2097206" cy="560881"/>
          </a:xfrm>
          <a:prstGeom prst="rect">
            <a:avLst/>
          </a:prstGeom>
        </p:spPr>
      </p:pic>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wealthiest regions">
            <a:extLst>
              <a:ext uri="{FF2B5EF4-FFF2-40B4-BE49-F238E27FC236}">
                <a16:creationId xmlns:a16="http://schemas.microsoft.com/office/drawing/2014/main" id="{8F42A83D-371C-43B9-A788-D9416F870B9B}"/>
              </a:ext>
            </a:extLst>
          </p:cNvPr>
          <p:cNvSpPr>
            <a:spLocks noChangeAspect="1" noChangeArrowheads="1"/>
          </p:cNvSpPr>
          <p:nvPr/>
        </p:nvSpPr>
        <p:spPr bwMode="auto">
          <a:xfrm>
            <a:off x="4343400" y="32639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3076" name="Picture 4" descr="Image result for wealthiest regions">
            <a:extLst>
              <a:ext uri="{FF2B5EF4-FFF2-40B4-BE49-F238E27FC236}">
                <a16:creationId xmlns:a16="http://schemas.microsoft.com/office/drawing/2014/main" id="{99464450-1FB2-4796-97BA-F7E42DA7CC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3" y="0"/>
            <a:ext cx="8793162" cy="6832600"/>
          </a:xfrm>
          <a:prstGeom prst="rect">
            <a:avLst/>
          </a:prstGeom>
          <a:noFill/>
          <a:extLst>
            <a:ext uri="{909E8E84-426E-40DD-AFC4-6F175D3DCCD1}">
              <a14:hiddenFill xmlns:a14="http://schemas.microsoft.com/office/drawing/2010/main">
                <a:solidFill>
                  <a:srgbClr val="FFFFFF"/>
                </a:solidFill>
              </a14:hiddenFill>
            </a:ext>
          </a:extLst>
        </p:spPr>
      </p:pic>
      <p:pic>
        <p:nvPicPr>
          <p:cNvPr id="3" name="Obrázek 2"/>
          <p:cNvPicPr>
            <a:picLocks noChangeAspect="1"/>
          </p:cNvPicPr>
          <p:nvPr/>
        </p:nvPicPr>
        <p:blipFill>
          <a:blip r:embed="rId3"/>
          <a:stretch>
            <a:fillRect/>
          </a:stretch>
        </p:blipFill>
        <p:spPr>
          <a:xfrm>
            <a:off x="6477495" y="111306"/>
            <a:ext cx="2103302" cy="560881"/>
          </a:xfrm>
          <a:prstGeom prst="rect">
            <a:avLst/>
          </a:prstGeom>
        </p:spPr>
      </p:pic>
    </p:spTree>
    <p:extLst>
      <p:ext uri="{BB962C8B-B14F-4D97-AF65-F5344CB8AC3E}">
        <p14:creationId xmlns:p14="http://schemas.microsoft.com/office/powerpoint/2010/main" val="2464908909"/>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wealthiest regions">
            <a:extLst>
              <a:ext uri="{FF2B5EF4-FFF2-40B4-BE49-F238E27FC236}">
                <a16:creationId xmlns:a16="http://schemas.microsoft.com/office/drawing/2014/main" id="{68F50398-3821-44A0-8299-DC55AAF2C3B8}"/>
              </a:ext>
            </a:extLst>
          </p:cNvPr>
          <p:cNvSpPr>
            <a:spLocks noChangeAspect="1" noChangeArrowheads="1"/>
          </p:cNvSpPr>
          <p:nvPr/>
        </p:nvSpPr>
        <p:spPr bwMode="auto">
          <a:xfrm>
            <a:off x="4343400" y="32639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4100" name="Picture 4" descr="Image result for wealthiest regions">
            <a:extLst>
              <a:ext uri="{FF2B5EF4-FFF2-40B4-BE49-F238E27FC236}">
                <a16:creationId xmlns:a16="http://schemas.microsoft.com/office/drawing/2014/main" id="{25202C70-8CE5-4D69-8FF6-74FDE16135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34438" y="1350498"/>
            <a:ext cx="4817924" cy="5186680"/>
          </a:xfrm>
          <a:prstGeom prst="rect">
            <a:avLst/>
          </a:prstGeom>
          <a:noFill/>
          <a:extLst>
            <a:ext uri="{909E8E84-426E-40DD-AFC4-6F175D3DCCD1}">
              <a14:hiddenFill xmlns:a14="http://schemas.microsoft.com/office/drawing/2010/main">
                <a:solidFill>
                  <a:srgbClr val="FFFFFF"/>
                </a:solidFill>
              </a14:hiddenFill>
            </a:ext>
          </a:extLst>
        </p:spPr>
      </p:pic>
      <p:pic>
        <p:nvPicPr>
          <p:cNvPr id="3" name="Obrázek 2"/>
          <p:cNvPicPr>
            <a:picLocks noChangeAspect="1"/>
          </p:cNvPicPr>
          <p:nvPr/>
        </p:nvPicPr>
        <p:blipFill>
          <a:blip r:embed="rId3"/>
          <a:stretch>
            <a:fillRect/>
          </a:stretch>
        </p:blipFill>
        <p:spPr>
          <a:xfrm>
            <a:off x="6292857" y="630051"/>
            <a:ext cx="2103302" cy="560881"/>
          </a:xfrm>
          <a:prstGeom prst="rect">
            <a:avLst/>
          </a:prstGeom>
        </p:spPr>
      </p:pic>
    </p:spTree>
    <p:extLst>
      <p:ext uri="{BB962C8B-B14F-4D97-AF65-F5344CB8AC3E}">
        <p14:creationId xmlns:p14="http://schemas.microsoft.com/office/powerpoint/2010/main" val="4152874503"/>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wealthiest regions china 2017">
            <a:extLst>
              <a:ext uri="{FF2B5EF4-FFF2-40B4-BE49-F238E27FC236}">
                <a16:creationId xmlns:a16="http://schemas.microsoft.com/office/drawing/2014/main" id="{1866EB67-3274-47FB-9A5D-8C599B92E4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9533" y="1195754"/>
            <a:ext cx="7116513" cy="5453966"/>
          </a:xfrm>
          <a:prstGeom prst="rect">
            <a:avLst/>
          </a:prstGeom>
          <a:noFill/>
          <a:extLst>
            <a:ext uri="{909E8E84-426E-40DD-AFC4-6F175D3DCCD1}">
              <a14:hiddenFill xmlns:a14="http://schemas.microsoft.com/office/drawing/2010/main">
                <a:solidFill>
                  <a:srgbClr val="FFFFFF"/>
                </a:solidFill>
              </a14:hiddenFill>
            </a:ext>
          </a:extLst>
        </p:spPr>
      </p:pic>
      <p:pic>
        <p:nvPicPr>
          <p:cNvPr id="2" name="Obrázek 1"/>
          <p:cNvPicPr>
            <a:picLocks noChangeAspect="1"/>
          </p:cNvPicPr>
          <p:nvPr/>
        </p:nvPicPr>
        <p:blipFill>
          <a:blip r:embed="rId3"/>
          <a:stretch>
            <a:fillRect/>
          </a:stretch>
        </p:blipFill>
        <p:spPr>
          <a:xfrm>
            <a:off x="6132744" y="515752"/>
            <a:ext cx="2103302" cy="560881"/>
          </a:xfrm>
          <a:prstGeom prst="rect">
            <a:avLst/>
          </a:prstGeom>
        </p:spPr>
      </p:pic>
    </p:spTree>
    <p:extLst>
      <p:ext uri="{BB962C8B-B14F-4D97-AF65-F5344CB8AC3E}">
        <p14:creationId xmlns:p14="http://schemas.microsoft.com/office/powerpoint/2010/main" val="2602327924"/>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Footer Placeholder 3"/>
          <p:cNvSpPr txBox="1"/>
          <p:nvPr/>
        </p:nvSpPr>
        <p:spPr>
          <a:xfrm>
            <a:off x="720000" y="6512788"/>
            <a:ext cx="7118902" cy="1538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b">
            <a:spAutoFit/>
          </a:bodyPr>
          <a:lstStyle>
            <a:lvl1pPr>
              <a:defRPr sz="1000">
                <a:solidFill>
                  <a:schemeClr val="accent1"/>
                </a:solidFill>
                <a:latin typeface="Arial"/>
                <a:ea typeface="Arial"/>
                <a:cs typeface="Arial"/>
                <a:sym typeface="Arial"/>
              </a:defRPr>
            </a:lvl1pPr>
          </a:lstStyle>
          <a:p>
            <a:r>
              <a:rPr dirty="0"/>
              <a:t>autor prezentace, datum prezentace, univerzitní oddělení, fakulta, adresa</a:t>
            </a:r>
          </a:p>
        </p:txBody>
      </p:sp>
      <p:sp>
        <p:nvSpPr>
          <p:cNvPr id="171" name="Title 1"/>
          <p:cNvSpPr txBox="1">
            <a:spLocks noGrp="1"/>
          </p:cNvSpPr>
          <p:nvPr>
            <p:ph type="title"/>
          </p:nvPr>
        </p:nvSpPr>
        <p:spPr>
          <a:xfrm>
            <a:off x="720000" y="1619999"/>
            <a:ext cx="7560000" cy="748081"/>
          </a:xfrm>
          <a:prstGeom prst="rect">
            <a:avLst/>
          </a:prstGeom>
        </p:spPr>
        <p:txBody>
          <a:bodyPr/>
          <a:lstStyle/>
          <a:p>
            <a:pPr algn="ctr"/>
            <a:r>
              <a:rPr lang="en-US" dirty="0"/>
              <a:t>Income of the richest 5% of the country's population as % of total income</a:t>
            </a:r>
            <a:endParaRPr dirty="0"/>
          </a:p>
        </p:txBody>
      </p:sp>
      <p:pic>
        <p:nvPicPr>
          <p:cNvPr id="172" name="Content Placeholder 4" descr="Content Placeholder 4"/>
          <p:cNvPicPr>
            <a:picLocks noChangeAspect="1"/>
          </p:cNvPicPr>
          <p:nvPr/>
        </p:nvPicPr>
        <p:blipFill>
          <a:blip r:embed="rId2"/>
          <a:stretch>
            <a:fillRect/>
          </a:stretch>
        </p:blipFill>
        <p:spPr>
          <a:xfrm>
            <a:off x="782264" y="2460625"/>
            <a:ext cx="7436596" cy="3898900"/>
          </a:xfrm>
          <a:prstGeom prst="rect">
            <a:avLst/>
          </a:prstGeom>
          <a:ln w="12700">
            <a:miter lim="400000"/>
          </a:ln>
        </p:spPr>
      </p:pic>
      <p:pic>
        <p:nvPicPr>
          <p:cNvPr id="2" name="Obrázek 1"/>
          <p:cNvPicPr>
            <a:picLocks noChangeAspect="1"/>
          </p:cNvPicPr>
          <p:nvPr/>
        </p:nvPicPr>
        <p:blipFill>
          <a:blip r:embed="rId3"/>
          <a:stretch>
            <a:fillRect/>
          </a:stretch>
        </p:blipFill>
        <p:spPr>
          <a:xfrm>
            <a:off x="5967541" y="586090"/>
            <a:ext cx="2103302" cy="560881"/>
          </a:xfrm>
          <a:prstGeom prst="rect">
            <a:avLst/>
          </a:prstGeom>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itle 1"/>
          <p:cNvSpPr txBox="1">
            <a:spLocks noGrp="1"/>
          </p:cNvSpPr>
          <p:nvPr>
            <p:ph type="title"/>
          </p:nvPr>
        </p:nvSpPr>
        <p:spPr>
          <a:xfrm>
            <a:off x="720000" y="1619999"/>
            <a:ext cx="7560000" cy="748081"/>
          </a:xfrm>
          <a:prstGeom prst="rect">
            <a:avLst/>
          </a:prstGeom>
        </p:spPr>
        <p:txBody>
          <a:bodyPr/>
          <a:lstStyle/>
          <a:p>
            <a:pPr algn="ctr"/>
            <a:r>
              <a:rPr lang="en-US" dirty="0"/>
              <a:t>Income of the poorest 30% of the country's population as % of total income</a:t>
            </a:r>
            <a:endParaRPr dirty="0"/>
          </a:p>
        </p:txBody>
      </p:sp>
      <p:pic>
        <p:nvPicPr>
          <p:cNvPr id="176" name="Content Placeholder 4" descr="Content Placeholder 4"/>
          <p:cNvPicPr>
            <a:picLocks noChangeAspect="1"/>
          </p:cNvPicPr>
          <p:nvPr/>
        </p:nvPicPr>
        <p:blipFill>
          <a:blip r:embed="rId2"/>
          <a:stretch>
            <a:fillRect/>
          </a:stretch>
        </p:blipFill>
        <p:spPr>
          <a:xfrm>
            <a:off x="782264" y="2460625"/>
            <a:ext cx="7436596" cy="3898900"/>
          </a:xfrm>
          <a:prstGeom prst="rect">
            <a:avLst/>
          </a:prstGeom>
          <a:ln w="12700">
            <a:miter lim="400000"/>
          </a:ln>
        </p:spPr>
      </p:pic>
      <p:pic>
        <p:nvPicPr>
          <p:cNvPr id="2" name="Obrázek 1"/>
          <p:cNvPicPr>
            <a:picLocks noChangeAspect="1"/>
          </p:cNvPicPr>
          <p:nvPr/>
        </p:nvPicPr>
        <p:blipFill>
          <a:blip r:embed="rId3"/>
          <a:stretch>
            <a:fillRect/>
          </a:stretch>
        </p:blipFill>
        <p:spPr>
          <a:xfrm>
            <a:off x="6176698" y="630051"/>
            <a:ext cx="2103302" cy="560881"/>
          </a:xfrm>
          <a:prstGeom prst="rect">
            <a:avLst/>
          </a:prstGeom>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Title 1"/>
          <p:cNvSpPr txBox="1">
            <a:spLocks noGrp="1"/>
          </p:cNvSpPr>
          <p:nvPr>
            <p:ph type="title"/>
          </p:nvPr>
        </p:nvSpPr>
        <p:spPr>
          <a:xfrm>
            <a:off x="720000" y="1619999"/>
            <a:ext cx="7560000" cy="748081"/>
          </a:xfrm>
          <a:prstGeom prst="rect">
            <a:avLst/>
          </a:prstGeom>
        </p:spPr>
        <p:txBody>
          <a:bodyPr/>
          <a:lstStyle/>
          <a:p>
            <a:pPr algn="ctr"/>
            <a:r>
              <a:rPr lang="cs-CZ" dirty="0"/>
              <a:t>Country Shape</a:t>
            </a:r>
            <a:endParaRPr dirty="0"/>
          </a:p>
        </p:txBody>
      </p:sp>
      <p:pic>
        <p:nvPicPr>
          <p:cNvPr id="180" name="Picture 4" descr="Picture 4"/>
          <p:cNvPicPr>
            <a:picLocks noChangeAspect="1"/>
          </p:cNvPicPr>
          <p:nvPr/>
        </p:nvPicPr>
        <p:blipFill>
          <a:blip r:embed="rId2"/>
          <a:stretch>
            <a:fillRect/>
          </a:stretch>
        </p:blipFill>
        <p:spPr>
          <a:xfrm>
            <a:off x="727428" y="2462213"/>
            <a:ext cx="3609268" cy="3898901"/>
          </a:xfrm>
          <a:prstGeom prst="rect">
            <a:avLst/>
          </a:prstGeom>
          <a:ln w="12700">
            <a:miter lim="400000"/>
          </a:ln>
        </p:spPr>
      </p:pic>
      <p:pic>
        <p:nvPicPr>
          <p:cNvPr id="181" name="Picture 4" descr="Picture 4"/>
          <p:cNvPicPr>
            <a:picLocks noChangeAspect="1"/>
          </p:cNvPicPr>
          <p:nvPr/>
        </p:nvPicPr>
        <p:blipFill>
          <a:blip r:embed="rId3"/>
          <a:stretch>
            <a:fillRect/>
          </a:stretch>
        </p:blipFill>
        <p:spPr>
          <a:xfrm>
            <a:off x="4657725" y="2457642"/>
            <a:ext cx="3622675" cy="3903470"/>
          </a:xfrm>
          <a:prstGeom prst="rect">
            <a:avLst/>
          </a:prstGeom>
          <a:ln w="12700">
            <a:miter lim="400000"/>
          </a:ln>
        </p:spPr>
      </p:pic>
      <p:pic>
        <p:nvPicPr>
          <p:cNvPr id="2" name="Obrázek 1"/>
          <p:cNvPicPr>
            <a:picLocks noChangeAspect="1"/>
          </p:cNvPicPr>
          <p:nvPr/>
        </p:nvPicPr>
        <p:blipFill>
          <a:blip r:embed="rId4"/>
          <a:stretch>
            <a:fillRect/>
          </a:stretch>
        </p:blipFill>
        <p:spPr>
          <a:xfrm>
            <a:off x="6064256" y="647636"/>
            <a:ext cx="2103302" cy="560881"/>
          </a:xfrm>
          <a:prstGeom prst="rect">
            <a:avLst/>
          </a:prstGeom>
        </p:spPr>
      </p:pic>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Title 1"/>
          <p:cNvSpPr txBox="1">
            <a:spLocks noGrp="1"/>
          </p:cNvSpPr>
          <p:nvPr>
            <p:ph type="title"/>
          </p:nvPr>
        </p:nvSpPr>
        <p:spPr>
          <a:xfrm>
            <a:off x="720000" y="1619999"/>
            <a:ext cx="7560000" cy="748081"/>
          </a:xfrm>
          <a:prstGeom prst="rect">
            <a:avLst/>
          </a:prstGeom>
        </p:spPr>
        <p:txBody>
          <a:bodyPr/>
          <a:lstStyle/>
          <a:p>
            <a:pPr algn="ctr"/>
            <a:r>
              <a:rPr lang="cs-CZ" dirty="0"/>
              <a:t>Political </a:t>
            </a:r>
            <a:r>
              <a:rPr lang="cs-CZ" dirty="0" smtClean="0"/>
              <a:t>Geography</a:t>
            </a:r>
            <a:endParaRPr dirty="0"/>
          </a:p>
        </p:txBody>
      </p:sp>
      <p:pic>
        <p:nvPicPr>
          <p:cNvPr id="185" name="Picture 4" descr="Picture 4"/>
          <p:cNvPicPr>
            <a:picLocks noChangeAspect="1"/>
          </p:cNvPicPr>
          <p:nvPr/>
        </p:nvPicPr>
        <p:blipFill>
          <a:blip r:embed="rId2"/>
          <a:stretch>
            <a:fillRect/>
          </a:stretch>
        </p:blipFill>
        <p:spPr>
          <a:xfrm>
            <a:off x="720725" y="2738464"/>
            <a:ext cx="3622675" cy="3346399"/>
          </a:xfrm>
          <a:prstGeom prst="rect">
            <a:avLst/>
          </a:prstGeom>
          <a:ln w="12700">
            <a:miter lim="400000"/>
          </a:ln>
        </p:spPr>
      </p:pic>
      <p:pic>
        <p:nvPicPr>
          <p:cNvPr id="186" name="Picture 4" descr="Picture 4"/>
          <p:cNvPicPr>
            <a:picLocks noChangeAspect="1"/>
          </p:cNvPicPr>
          <p:nvPr/>
        </p:nvPicPr>
        <p:blipFill>
          <a:blip r:embed="rId3"/>
          <a:stretch>
            <a:fillRect/>
          </a:stretch>
        </p:blipFill>
        <p:spPr>
          <a:xfrm>
            <a:off x="4657725" y="2733893"/>
            <a:ext cx="3622675" cy="3350969"/>
          </a:xfrm>
          <a:prstGeom prst="rect">
            <a:avLst/>
          </a:prstGeom>
          <a:ln w="12700">
            <a:miter lim="400000"/>
          </a:ln>
        </p:spPr>
      </p:pic>
      <p:pic>
        <p:nvPicPr>
          <p:cNvPr id="2" name="Obrázek 1"/>
          <p:cNvPicPr>
            <a:picLocks noChangeAspect="1"/>
          </p:cNvPicPr>
          <p:nvPr/>
        </p:nvPicPr>
        <p:blipFill>
          <a:blip r:embed="rId4"/>
          <a:stretch>
            <a:fillRect/>
          </a:stretch>
        </p:blipFill>
        <p:spPr>
          <a:xfrm>
            <a:off x="5985126" y="753144"/>
            <a:ext cx="2103302" cy="560881"/>
          </a:xfrm>
          <a:prstGeom prst="rect">
            <a:avLst/>
          </a:prstGeom>
        </p:spPr>
      </p:pic>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Title 1"/>
          <p:cNvSpPr txBox="1">
            <a:spLocks noGrp="1"/>
          </p:cNvSpPr>
          <p:nvPr>
            <p:ph type="title"/>
          </p:nvPr>
        </p:nvSpPr>
        <p:spPr>
          <a:xfrm>
            <a:off x="720000" y="1619999"/>
            <a:ext cx="7560000" cy="748081"/>
          </a:xfrm>
          <a:prstGeom prst="rect">
            <a:avLst/>
          </a:prstGeom>
        </p:spPr>
        <p:txBody>
          <a:bodyPr/>
          <a:lstStyle/>
          <a:p>
            <a:pPr algn="ctr"/>
            <a:r>
              <a:rPr lang="cs-CZ" dirty="0"/>
              <a:t>Political </a:t>
            </a:r>
            <a:r>
              <a:rPr lang="cs-CZ" dirty="0" smtClean="0"/>
              <a:t>Geography</a:t>
            </a:r>
            <a:endParaRPr dirty="0"/>
          </a:p>
        </p:txBody>
      </p:sp>
      <p:pic>
        <p:nvPicPr>
          <p:cNvPr id="190" name="Picture 4" descr="Picture 4"/>
          <p:cNvPicPr>
            <a:picLocks noChangeAspect="1"/>
          </p:cNvPicPr>
          <p:nvPr/>
        </p:nvPicPr>
        <p:blipFill>
          <a:blip r:embed="rId2"/>
          <a:stretch>
            <a:fillRect/>
          </a:stretch>
        </p:blipFill>
        <p:spPr>
          <a:xfrm>
            <a:off x="2468111" y="2320512"/>
            <a:ext cx="3622676" cy="1865064"/>
          </a:xfrm>
          <a:prstGeom prst="rect">
            <a:avLst/>
          </a:prstGeom>
          <a:ln w="12700">
            <a:miter lim="400000"/>
          </a:ln>
        </p:spPr>
      </p:pic>
      <p:pic>
        <p:nvPicPr>
          <p:cNvPr id="191" name="Picture 4" descr="Picture 4"/>
          <p:cNvPicPr>
            <a:picLocks noChangeAspect="1"/>
          </p:cNvPicPr>
          <p:nvPr/>
        </p:nvPicPr>
        <p:blipFill>
          <a:blip r:embed="rId3"/>
          <a:stretch>
            <a:fillRect/>
          </a:stretch>
        </p:blipFill>
        <p:spPr>
          <a:xfrm>
            <a:off x="2468112" y="4520026"/>
            <a:ext cx="3622676" cy="1865064"/>
          </a:xfrm>
          <a:prstGeom prst="rect">
            <a:avLst/>
          </a:prstGeom>
          <a:ln w="12700">
            <a:miter lim="400000"/>
          </a:ln>
        </p:spPr>
      </p:pic>
      <p:pic>
        <p:nvPicPr>
          <p:cNvPr id="2" name="Obrázek 1"/>
          <p:cNvPicPr>
            <a:picLocks noChangeAspect="1"/>
          </p:cNvPicPr>
          <p:nvPr/>
        </p:nvPicPr>
        <p:blipFill>
          <a:blip r:embed="rId4"/>
          <a:stretch>
            <a:fillRect/>
          </a:stretch>
        </p:blipFill>
        <p:spPr>
          <a:xfrm>
            <a:off x="5949957" y="683658"/>
            <a:ext cx="2103302" cy="560881"/>
          </a:xfrm>
          <a:prstGeom prst="rect">
            <a:avLst/>
          </a:prstGeom>
        </p:spPr>
      </p:pic>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Title 1"/>
          <p:cNvSpPr txBox="1">
            <a:spLocks noGrp="1"/>
          </p:cNvSpPr>
          <p:nvPr>
            <p:ph type="title"/>
          </p:nvPr>
        </p:nvSpPr>
        <p:spPr>
          <a:xfrm>
            <a:off x="720000" y="1619999"/>
            <a:ext cx="7560000" cy="748081"/>
          </a:xfrm>
          <a:prstGeom prst="rect">
            <a:avLst/>
          </a:prstGeom>
        </p:spPr>
        <p:txBody>
          <a:bodyPr/>
          <a:lstStyle/>
          <a:p>
            <a:pPr algn="ctr"/>
            <a:r>
              <a:rPr lang="cs-CZ" dirty="0"/>
              <a:t>Nationalism and Regionalism</a:t>
            </a:r>
            <a:endParaRPr dirty="0"/>
          </a:p>
        </p:txBody>
      </p:sp>
      <p:pic>
        <p:nvPicPr>
          <p:cNvPr id="195" name="Picture 4" descr="Picture 4"/>
          <p:cNvPicPr>
            <a:picLocks noChangeAspect="1"/>
          </p:cNvPicPr>
          <p:nvPr/>
        </p:nvPicPr>
        <p:blipFill>
          <a:blip r:embed="rId2"/>
          <a:stretch>
            <a:fillRect/>
          </a:stretch>
        </p:blipFill>
        <p:spPr>
          <a:xfrm>
            <a:off x="2548216" y="2151865"/>
            <a:ext cx="4165948" cy="3898901"/>
          </a:xfrm>
          <a:prstGeom prst="rect">
            <a:avLst/>
          </a:prstGeom>
          <a:ln w="12700">
            <a:miter lim="400000"/>
          </a:ln>
        </p:spPr>
      </p:pic>
      <p:pic>
        <p:nvPicPr>
          <p:cNvPr id="2" name="Obrázek 1"/>
          <p:cNvPicPr>
            <a:picLocks noChangeAspect="1"/>
          </p:cNvPicPr>
          <p:nvPr/>
        </p:nvPicPr>
        <p:blipFill>
          <a:blip r:embed="rId3"/>
          <a:stretch>
            <a:fillRect/>
          </a:stretch>
        </p:blipFill>
        <p:spPr>
          <a:xfrm>
            <a:off x="5905995" y="647636"/>
            <a:ext cx="2103302" cy="560881"/>
          </a:xfrm>
          <a:prstGeom prst="rect">
            <a:avLst/>
          </a:prstGeom>
        </p:spPr>
      </p:pic>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 name="Content Placeholder 4" descr="Content Placeholder 4"/>
          <p:cNvPicPr>
            <a:picLocks noChangeAspect="1"/>
          </p:cNvPicPr>
          <p:nvPr/>
        </p:nvPicPr>
        <p:blipFill>
          <a:blip r:embed="rId2"/>
          <a:stretch>
            <a:fillRect/>
          </a:stretch>
        </p:blipFill>
        <p:spPr>
          <a:xfrm>
            <a:off x="2019123" y="2460625"/>
            <a:ext cx="4962879" cy="3898900"/>
          </a:xfrm>
          <a:prstGeom prst="rect">
            <a:avLst/>
          </a:prstGeom>
          <a:ln w="12700">
            <a:miter lim="400000"/>
          </a:ln>
        </p:spPr>
      </p:pic>
      <p:pic>
        <p:nvPicPr>
          <p:cNvPr id="2" name="Obrázek 1"/>
          <p:cNvPicPr>
            <a:picLocks noChangeAspect="1"/>
          </p:cNvPicPr>
          <p:nvPr/>
        </p:nvPicPr>
        <p:blipFill>
          <a:blip r:embed="rId3"/>
          <a:stretch>
            <a:fillRect/>
          </a:stretch>
        </p:blipFill>
        <p:spPr>
          <a:xfrm>
            <a:off x="5930351" y="594882"/>
            <a:ext cx="2103302" cy="560881"/>
          </a:xfrm>
          <a:prstGeom prst="rect">
            <a:avLst/>
          </a:prstGeom>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Title 4"/>
          <p:cNvSpPr txBox="1">
            <a:spLocks noGrp="1"/>
          </p:cNvSpPr>
          <p:nvPr>
            <p:ph type="title"/>
          </p:nvPr>
        </p:nvSpPr>
        <p:spPr>
          <a:xfrm>
            <a:off x="720000" y="1619999"/>
            <a:ext cx="7560000" cy="748081"/>
          </a:xfrm>
          <a:prstGeom prst="rect">
            <a:avLst/>
          </a:prstGeom>
        </p:spPr>
        <p:txBody>
          <a:bodyPr>
            <a:normAutofit/>
          </a:bodyPr>
          <a:lstStyle/>
          <a:p>
            <a:pPr algn="ctr"/>
            <a:r>
              <a:rPr dirty="0" smtClean="0"/>
              <a:t>Unipol</a:t>
            </a:r>
            <a:r>
              <a:rPr lang="cs-CZ" dirty="0" smtClean="0"/>
              <a:t>ar</a:t>
            </a:r>
            <a:r>
              <a:rPr dirty="0" smtClean="0"/>
              <a:t> syst</a:t>
            </a:r>
            <a:r>
              <a:rPr lang="cs-CZ" dirty="0" smtClean="0"/>
              <a:t>e</a:t>
            </a:r>
            <a:r>
              <a:rPr dirty="0" smtClean="0"/>
              <a:t>m </a:t>
            </a:r>
            <a:r>
              <a:rPr lang="cs-CZ" dirty="0" smtClean="0"/>
              <a:t>on the global level</a:t>
            </a:r>
            <a:br>
              <a:rPr lang="cs-CZ" dirty="0" smtClean="0"/>
            </a:br>
            <a:r>
              <a:rPr dirty="0" smtClean="0"/>
              <a:t>a</a:t>
            </a:r>
            <a:r>
              <a:rPr lang="cs-CZ" dirty="0" smtClean="0"/>
              <a:t>nd</a:t>
            </a:r>
            <a:r>
              <a:rPr dirty="0" smtClean="0"/>
              <a:t> multipol</a:t>
            </a:r>
            <a:r>
              <a:rPr lang="cs-CZ" dirty="0" smtClean="0"/>
              <a:t>ar system on the</a:t>
            </a:r>
            <a:r>
              <a:rPr dirty="0" smtClean="0"/>
              <a:t> </a:t>
            </a:r>
            <a:r>
              <a:rPr dirty="0"/>
              <a:t>na </a:t>
            </a:r>
            <a:r>
              <a:rPr dirty="0" smtClean="0"/>
              <a:t>region</a:t>
            </a:r>
            <a:r>
              <a:rPr lang="cs-CZ" dirty="0" smtClean="0"/>
              <a:t>al level</a:t>
            </a:r>
            <a:endParaRPr dirty="0"/>
          </a:p>
        </p:txBody>
      </p:sp>
      <p:pic>
        <p:nvPicPr>
          <p:cNvPr id="112" name="Picture 4" descr="Picture 4"/>
          <p:cNvPicPr>
            <a:picLocks noChangeAspect="1"/>
          </p:cNvPicPr>
          <p:nvPr/>
        </p:nvPicPr>
        <p:blipFill>
          <a:blip r:embed="rId2"/>
          <a:stretch>
            <a:fillRect/>
          </a:stretch>
        </p:blipFill>
        <p:spPr>
          <a:xfrm>
            <a:off x="1070320" y="2368080"/>
            <a:ext cx="6418263" cy="4014788"/>
          </a:xfrm>
          <a:prstGeom prst="rect">
            <a:avLst/>
          </a:prstGeom>
          <a:ln w="12700">
            <a:miter lim="400000"/>
          </a:ln>
        </p:spPr>
      </p:pic>
      <p:pic>
        <p:nvPicPr>
          <p:cNvPr id="2" name="Obrázek 1"/>
          <p:cNvPicPr>
            <a:picLocks noChangeAspect="1"/>
          </p:cNvPicPr>
          <p:nvPr/>
        </p:nvPicPr>
        <p:blipFill>
          <a:blip r:embed="rId3"/>
          <a:stretch>
            <a:fillRect/>
          </a:stretch>
        </p:blipFill>
        <p:spPr>
          <a:xfrm>
            <a:off x="6176698" y="550920"/>
            <a:ext cx="2103302" cy="560881"/>
          </a:xfrm>
          <a:prstGeom prst="rect">
            <a:avLst/>
          </a:prstGeom>
        </p:spPr>
      </p:pic>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Title 1"/>
          <p:cNvSpPr txBox="1">
            <a:spLocks noGrp="1"/>
          </p:cNvSpPr>
          <p:nvPr>
            <p:ph type="title"/>
          </p:nvPr>
        </p:nvSpPr>
        <p:spPr>
          <a:xfrm>
            <a:off x="720000" y="1619999"/>
            <a:ext cx="7560000" cy="748081"/>
          </a:xfrm>
          <a:prstGeom prst="rect">
            <a:avLst/>
          </a:prstGeom>
        </p:spPr>
        <p:txBody>
          <a:bodyPr/>
          <a:lstStyle/>
          <a:p>
            <a:pPr algn="ctr"/>
            <a:r>
              <a:rPr lang="cs-CZ" dirty="0"/>
              <a:t>Global Justice</a:t>
            </a:r>
            <a:endParaRPr dirty="0"/>
          </a:p>
        </p:txBody>
      </p:sp>
      <p:pic>
        <p:nvPicPr>
          <p:cNvPr id="203" name="Content Placeholder 4" descr="Content Placeholder 4"/>
          <p:cNvPicPr>
            <a:picLocks noChangeAspect="1"/>
          </p:cNvPicPr>
          <p:nvPr/>
        </p:nvPicPr>
        <p:blipFill>
          <a:blip r:embed="rId2"/>
          <a:stretch>
            <a:fillRect/>
          </a:stretch>
        </p:blipFill>
        <p:spPr>
          <a:xfrm>
            <a:off x="1197019" y="2460625"/>
            <a:ext cx="6607086" cy="3898900"/>
          </a:xfrm>
          <a:prstGeom prst="rect">
            <a:avLst/>
          </a:prstGeom>
          <a:ln w="12700">
            <a:miter lim="400000"/>
          </a:ln>
        </p:spPr>
      </p:pic>
      <p:pic>
        <p:nvPicPr>
          <p:cNvPr id="2" name="Obrázek 1"/>
          <p:cNvPicPr>
            <a:picLocks noChangeAspect="1"/>
          </p:cNvPicPr>
          <p:nvPr/>
        </p:nvPicPr>
        <p:blipFill>
          <a:blip r:embed="rId3"/>
          <a:stretch>
            <a:fillRect/>
          </a:stretch>
        </p:blipFill>
        <p:spPr>
          <a:xfrm>
            <a:off x="715952" y="3044412"/>
            <a:ext cx="7559695" cy="743776"/>
          </a:xfrm>
          <a:prstGeom prst="rect">
            <a:avLst/>
          </a:prstGeom>
        </p:spPr>
      </p:pic>
      <p:pic>
        <p:nvPicPr>
          <p:cNvPr id="3" name="Obrázek 2"/>
          <p:cNvPicPr>
            <a:picLocks noChangeAspect="1"/>
          </p:cNvPicPr>
          <p:nvPr/>
        </p:nvPicPr>
        <p:blipFill>
          <a:blip r:embed="rId4"/>
          <a:stretch>
            <a:fillRect/>
          </a:stretch>
        </p:blipFill>
        <p:spPr>
          <a:xfrm>
            <a:off x="6172345" y="663226"/>
            <a:ext cx="2103302" cy="560881"/>
          </a:xfrm>
          <a:prstGeom prst="rect">
            <a:avLst/>
          </a:prstGeom>
        </p:spPr>
      </p:pic>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Title 1"/>
          <p:cNvSpPr txBox="1">
            <a:spLocks noGrp="1"/>
          </p:cNvSpPr>
          <p:nvPr>
            <p:ph type="title"/>
          </p:nvPr>
        </p:nvSpPr>
        <p:spPr>
          <a:xfrm>
            <a:off x="720000" y="1619999"/>
            <a:ext cx="7560000" cy="748081"/>
          </a:xfrm>
          <a:prstGeom prst="rect">
            <a:avLst/>
          </a:prstGeom>
        </p:spPr>
        <p:txBody>
          <a:bodyPr/>
          <a:lstStyle/>
          <a:p>
            <a:pPr algn="ctr"/>
            <a:r>
              <a:rPr lang="en-US" dirty="0"/>
              <a:t>The incidence of extreme poverty </a:t>
            </a:r>
            <a:r>
              <a:rPr lang="en-US" dirty="0" smtClean="0"/>
              <a:t>– </a:t>
            </a:r>
            <a:r>
              <a:rPr lang="cs-CZ" dirty="0" smtClean="0"/>
              <a:t/>
            </a:r>
            <a:br>
              <a:rPr lang="cs-CZ" dirty="0" smtClean="0"/>
            </a:br>
            <a:r>
              <a:rPr lang="en-US" dirty="0" smtClean="0"/>
              <a:t>less </a:t>
            </a:r>
            <a:r>
              <a:rPr lang="en-US" dirty="0"/>
              <a:t>than USD 1 per day</a:t>
            </a:r>
            <a:endParaRPr dirty="0"/>
          </a:p>
        </p:txBody>
      </p:sp>
      <p:pic>
        <p:nvPicPr>
          <p:cNvPr id="207" name="Content Placeholder 4" descr="Content Placeholder 4"/>
          <p:cNvPicPr>
            <a:picLocks noChangeAspect="1"/>
          </p:cNvPicPr>
          <p:nvPr/>
        </p:nvPicPr>
        <p:blipFill>
          <a:blip r:embed="rId2"/>
          <a:stretch>
            <a:fillRect/>
          </a:stretch>
        </p:blipFill>
        <p:spPr>
          <a:xfrm>
            <a:off x="1554381" y="2460625"/>
            <a:ext cx="5892362" cy="3898900"/>
          </a:xfrm>
          <a:prstGeom prst="rect">
            <a:avLst/>
          </a:prstGeom>
          <a:ln w="12700">
            <a:miter lim="400000"/>
          </a:ln>
        </p:spPr>
      </p:pic>
      <p:pic>
        <p:nvPicPr>
          <p:cNvPr id="2" name="Obrázek 1"/>
          <p:cNvPicPr>
            <a:picLocks noChangeAspect="1"/>
          </p:cNvPicPr>
          <p:nvPr/>
        </p:nvPicPr>
        <p:blipFill>
          <a:blip r:embed="rId3"/>
          <a:stretch>
            <a:fillRect/>
          </a:stretch>
        </p:blipFill>
        <p:spPr>
          <a:xfrm>
            <a:off x="6176698" y="638843"/>
            <a:ext cx="2103302" cy="560881"/>
          </a:xfrm>
          <a:prstGeom prst="rect">
            <a:avLst/>
          </a:prstGeom>
        </p:spPr>
      </p:pic>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Title 1"/>
          <p:cNvSpPr txBox="1">
            <a:spLocks noGrp="1"/>
          </p:cNvSpPr>
          <p:nvPr>
            <p:ph type="title"/>
          </p:nvPr>
        </p:nvSpPr>
        <p:spPr>
          <a:xfrm>
            <a:off x="720000" y="1619999"/>
            <a:ext cx="7560000" cy="748081"/>
          </a:xfrm>
          <a:prstGeom prst="rect">
            <a:avLst/>
          </a:prstGeom>
        </p:spPr>
        <p:txBody>
          <a:bodyPr/>
          <a:lstStyle/>
          <a:p>
            <a:pPr algn="ctr"/>
            <a:r>
              <a:rPr lang="cs-CZ" dirty="0"/>
              <a:t>Average age</a:t>
            </a:r>
            <a:endParaRPr dirty="0"/>
          </a:p>
        </p:txBody>
      </p:sp>
      <p:pic>
        <p:nvPicPr>
          <p:cNvPr id="211" name="Content Placeholder 4" descr="Content Placeholder 4"/>
          <p:cNvPicPr>
            <a:picLocks noChangeAspect="1"/>
          </p:cNvPicPr>
          <p:nvPr/>
        </p:nvPicPr>
        <p:blipFill>
          <a:blip r:embed="rId2"/>
          <a:stretch>
            <a:fillRect/>
          </a:stretch>
        </p:blipFill>
        <p:spPr>
          <a:xfrm>
            <a:off x="1554381" y="2460625"/>
            <a:ext cx="5892362" cy="3898900"/>
          </a:xfrm>
          <a:prstGeom prst="rect">
            <a:avLst/>
          </a:prstGeom>
          <a:ln w="12700">
            <a:miter lim="400000"/>
          </a:ln>
        </p:spPr>
      </p:pic>
      <p:pic>
        <p:nvPicPr>
          <p:cNvPr id="2" name="Obrázek 1"/>
          <p:cNvPicPr>
            <a:picLocks noChangeAspect="1"/>
          </p:cNvPicPr>
          <p:nvPr/>
        </p:nvPicPr>
        <p:blipFill>
          <a:blip r:embed="rId3"/>
          <a:stretch>
            <a:fillRect/>
          </a:stretch>
        </p:blipFill>
        <p:spPr>
          <a:xfrm>
            <a:off x="6176698" y="732405"/>
            <a:ext cx="2103302" cy="560881"/>
          </a:xfrm>
          <a:prstGeom prst="rect">
            <a:avLst/>
          </a:prstGeom>
        </p:spPr>
      </p:pic>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Title 1"/>
          <p:cNvSpPr txBox="1">
            <a:spLocks noGrp="1"/>
          </p:cNvSpPr>
          <p:nvPr>
            <p:ph type="title"/>
          </p:nvPr>
        </p:nvSpPr>
        <p:spPr>
          <a:xfrm>
            <a:off x="720000" y="1619999"/>
            <a:ext cx="7560000" cy="748081"/>
          </a:xfrm>
          <a:prstGeom prst="rect">
            <a:avLst/>
          </a:prstGeom>
        </p:spPr>
        <p:txBody>
          <a:bodyPr/>
          <a:lstStyle/>
          <a:p>
            <a:pPr algn="ctr"/>
            <a:r>
              <a:rPr lang="cs-CZ" dirty="0"/>
              <a:t>Political Economy</a:t>
            </a:r>
            <a:endParaRPr dirty="0"/>
          </a:p>
        </p:txBody>
      </p:sp>
      <p:pic>
        <p:nvPicPr>
          <p:cNvPr id="215" name="Content Placeholder 4" descr="Content Placeholder 4"/>
          <p:cNvPicPr>
            <a:picLocks noChangeAspect="1"/>
          </p:cNvPicPr>
          <p:nvPr/>
        </p:nvPicPr>
        <p:blipFill>
          <a:blip r:embed="rId2"/>
          <a:stretch>
            <a:fillRect/>
          </a:stretch>
        </p:blipFill>
        <p:spPr>
          <a:xfrm>
            <a:off x="1816954" y="2104364"/>
            <a:ext cx="5365630" cy="3898901"/>
          </a:xfrm>
          <a:prstGeom prst="rect">
            <a:avLst/>
          </a:prstGeom>
          <a:ln w="12700">
            <a:miter lim="400000"/>
          </a:ln>
        </p:spPr>
      </p:pic>
      <p:pic>
        <p:nvPicPr>
          <p:cNvPr id="2" name="Obrázek 1"/>
          <p:cNvPicPr>
            <a:picLocks noChangeAspect="1"/>
          </p:cNvPicPr>
          <p:nvPr/>
        </p:nvPicPr>
        <p:blipFill>
          <a:blip r:embed="rId3"/>
          <a:stretch>
            <a:fillRect/>
          </a:stretch>
        </p:blipFill>
        <p:spPr>
          <a:xfrm>
            <a:off x="6130933" y="665220"/>
            <a:ext cx="2103302" cy="560881"/>
          </a:xfrm>
          <a:prstGeom prst="rect">
            <a:avLst/>
          </a:prstGeom>
        </p:spPr>
      </p:pic>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Title 1"/>
          <p:cNvSpPr txBox="1">
            <a:spLocks noGrp="1"/>
          </p:cNvSpPr>
          <p:nvPr>
            <p:ph type="title"/>
          </p:nvPr>
        </p:nvSpPr>
        <p:spPr>
          <a:xfrm>
            <a:off x="720000" y="1619999"/>
            <a:ext cx="7560000" cy="748081"/>
          </a:xfrm>
          <a:prstGeom prst="rect">
            <a:avLst/>
          </a:prstGeom>
        </p:spPr>
        <p:txBody>
          <a:bodyPr/>
          <a:lstStyle/>
          <a:p>
            <a:pPr algn="ctr"/>
            <a:r>
              <a:rPr lang="cs-CZ" dirty="0"/>
              <a:t>Linking questions </a:t>
            </a:r>
            <a:r>
              <a:rPr dirty="0"/>
              <a:t>	</a:t>
            </a:r>
          </a:p>
        </p:txBody>
      </p:sp>
      <p:sp>
        <p:nvSpPr>
          <p:cNvPr id="219" name="Content Placeholder 2"/>
          <p:cNvSpPr txBox="1">
            <a:spLocks noGrp="1"/>
          </p:cNvSpPr>
          <p:nvPr>
            <p:ph type="body" idx="1"/>
          </p:nvPr>
        </p:nvSpPr>
        <p:spPr>
          <a:xfrm>
            <a:off x="720000" y="2460567"/>
            <a:ext cx="7560000" cy="3898670"/>
          </a:xfrm>
          <a:prstGeom prst="rect">
            <a:avLst/>
          </a:prstGeom>
        </p:spPr>
        <p:txBody>
          <a:bodyPr/>
          <a:lstStyle/>
          <a:p>
            <a:r>
              <a:rPr lang="en-US" dirty="0"/>
              <a:t>Trade and capital flow</a:t>
            </a:r>
          </a:p>
          <a:p>
            <a:r>
              <a:rPr lang="en-US" dirty="0"/>
              <a:t>Defence expenditure</a:t>
            </a:r>
          </a:p>
          <a:p>
            <a:r>
              <a:rPr lang="en-US" dirty="0"/>
              <a:t>Terrorism and political violence</a:t>
            </a:r>
          </a:p>
          <a:p>
            <a:r>
              <a:rPr lang="cs-CZ" dirty="0" smtClean="0"/>
              <a:t>D</a:t>
            </a:r>
            <a:r>
              <a:rPr lang="en-US" dirty="0" smtClean="0"/>
              <a:t>isease</a:t>
            </a:r>
            <a:r>
              <a:rPr lang="cs-CZ" dirty="0" smtClean="0"/>
              <a:t>s</a:t>
            </a:r>
            <a:endParaRPr lang="en-US" dirty="0"/>
          </a:p>
          <a:p>
            <a:r>
              <a:rPr lang="en-US" dirty="0"/>
              <a:t>Global warming</a:t>
            </a:r>
          </a:p>
          <a:p>
            <a:r>
              <a:rPr lang="en-US" dirty="0"/>
              <a:t>Reliance on raw materials</a:t>
            </a:r>
          </a:p>
          <a:p>
            <a:r>
              <a:rPr lang="en-US" dirty="0"/>
              <a:t>Work and trade</a:t>
            </a:r>
          </a:p>
          <a:p>
            <a:r>
              <a:rPr lang="en-US" dirty="0"/>
              <a:t>Foreign investment and financial markets</a:t>
            </a:r>
            <a:endParaRPr dirty="0"/>
          </a:p>
        </p:txBody>
      </p:sp>
      <p:pic>
        <p:nvPicPr>
          <p:cNvPr id="2" name="Obrázek 1"/>
          <p:cNvPicPr>
            <a:picLocks noChangeAspect="1"/>
          </p:cNvPicPr>
          <p:nvPr/>
        </p:nvPicPr>
        <p:blipFill>
          <a:blip r:embed="rId2"/>
          <a:stretch>
            <a:fillRect/>
          </a:stretch>
        </p:blipFill>
        <p:spPr>
          <a:xfrm>
            <a:off x="6064256" y="732434"/>
            <a:ext cx="2103302" cy="560881"/>
          </a:xfrm>
          <a:prstGeom prst="rect">
            <a:avLst/>
          </a:prstGeom>
        </p:spPr>
      </p:pic>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Title 1"/>
          <p:cNvSpPr txBox="1">
            <a:spLocks noGrp="1"/>
          </p:cNvSpPr>
          <p:nvPr>
            <p:ph type="title"/>
          </p:nvPr>
        </p:nvSpPr>
        <p:spPr>
          <a:xfrm>
            <a:off x="720000" y="1619999"/>
            <a:ext cx="7560000" cy="748081"/>
          </a:xfrm>
          <a:prstGeom prst="rect">
            <a:avLst/>
          </a:prstGeom>
        </p:spPr>
        <p:txBody>
          <a:bodyPr/>
          <a:lstStyle/>
          <a:p>
            <a:pPr algn="ctr"/>
            <a:r>
              <a:rPr lang="cs-CZ" dirty="0"/>
              <a:t>Realism versus </a:t>
            </a:r>
            <a:r>
              <a:rPr lang="cs-CZ" dirty="0" smtClean="0"/>
              <a:t>Liberalism</a:t>
            </a:r>
            <a:endParaRPr dirty="0"/>
          </a:p>
        </p:txBody>
      </p:sp>
      <p:sp>
        <p:nvSpPr>
          <p:cNvPr id="223" name="Content Placeholder 2"/>
          <p:cNvSpPr txBox="1">
            <a:spLocks noGrp="1"/>
          </p:cNvSpPr>
          <p:nvPr>
            <p:ph type="body" idx="1"/>
          </p:nvPr>
        </p:nvSpPr>
        <p:spPr>
          <a:xfrm>
            <a:off x="720000" y="2259624"/>
            <a:ext cx="7560000" cy="4413738"/>
          </a:xfrm>
          <a:prstGeom prst="rect">
            <a:avLst/>
          </a:prstGeom>
        </p:spPr>
        <p:txBody>
          <a:bodyPr>
            <a:normAutofit/>
          </a:bodyPr>
          <a:lstStyle/>
          <a:p>
            <a:pPr>
              <a:lnSpc>
                <a:spcPct val="72000"/>
              </a:lnSpc>
              <a:defRPr sz="1800"/>
            </a:pPr>
            <a:r>
              <a:rPr lang="en-US" dirty="0"/>
              <a:t>Realism: stresses the importance of the state and its promotion of national interests, emphasis on power, pragmatism, self-help, balance of power, peace is achieved by </a:t>
            </a:r>
            <a:r>
              <a:rPr lang="en-US" dirty="0" smtClean="0"/>
              <a:t>force</a:t>
            </a:r>
            <a:endParaRPr lang="cs-CZ" dirty="0" smtClean="0"/>
          </a:p>
          <a:p>
            <a:pPr>
              <a:lnSpc>
                <a:spcPct val="72000"/>
              </a:lnSpc>
              <a:defRPr sz="1800"/>
            </a:pPr>
            <a:endParaRPr lang="cs-CZ" dirty="0" smtClean="0"/>
          </a:p>
          <a:p>
            <a:pPr>
              <a:lnSpc>
                <a:spcPct val="72000"/>
              </a:lnSpc>
              <a:defRPr sz="1800"/>
            </a:pPr>
            <a:r>
              <a:rPr lang="en-US" dirty="0"/>
              <a:t>Liberalism: a more cooperative, global approach, the important role of international institutions and regional </a:t>
            </a:r>
            <a:r>
              <a:rPr lang="en-US" dirty="0" smtClean="0"/>
              <a:t>organi</a:t>
            </a:r>
            <a:r>
              <a:rPr lang="cs-CZ" dirty="0" smtClean="0"/>
              <a:t>z</a:t>
            </a:r>
            <a:r>
              <a:rPr lang="en-US" dirty="0" smtClean="0"/>
              <a:t>ations</a:t>
            </a:r>
            <a:r>
              <a:rPr lang="en-US" dirty="0"/>
              <a:t>, norms, power is destructive, peace is achieved through </a:t>
            </a:r>
            <a:r>
              <a:rPr lang="en-US" dirty="0" smtClean="0"/>
              <a:t>cooperation</a:t>
            </a:r>
            <a:endParaRPr lang="cs-CZ" dirty="0" smtClean="0"/>
          </a:p>
          <a:p>
            <a:pPr marL="0" indent="0">
              <a:lnSpc>
                <a:spcPct val="72000"/>
              </a:lnSpc>
              <a:buNone/>
              <a:defRPr sz="1800"/>
            </a:pPr>
            <a:endParaRPr lang="en-US" dirty="0"/>
          </a:p>
          <a:p>
            <a:pPr>
              <a:lnSpc>
                <a:spcPct val="72000"/>
              </a:lnSpc>
              <a:defRPr sz="1800"/>
            </a:pPr>
            <a:r>
              <a:rPr lang="en-US" dirty="0"/>
              <a:t>Postmodernism: political reality determines how we understand, define and communicate concepts such as technological progress, political values are mental constructs, peace can be achieved by creating and promoting political </a:t>
            </a:r>
            <a:r>
              <a:rPr lang="en-US" dirty="0" smtClean="0"/>
              <a:t>identity</a:t>
            </a:r>
            <a:endParaRPr lang="cs-CZ" dirty="0" smtClean="0"/>
          </a:p>
          <a:p>
            <a:pPr>
              <a:lnSpc>
                <a:spcPct val="72000"/>
              </a:lnSpc>
              <a:defRPr sz="1800"/>
            </a:pPr>
            <a:endParaRPr lang="en-US" dirty="0"/>
          </a:p>
          <a:p>
            <a:pPr>
              <a:lnSpc>
                <a:spcPct val="72000"/>
              </a:lnSpc>
              <a:defRPr sz="1800"/>
            </a:pPr>
            <a:r>
              <a:rPr lang="en-US" dirty="0"/>
              <a:t>Constructivism: the exchange of ideas leads to new connections, creates global structures, the system and actors are not immutable, national political identities also change and adapt, the influence of culture, morality and ideology</a:t>
            </a:r>
            <a:endParaRPr dirty="0"/>
          </a:p>
        </p:txBody>
      </p:sp>
      <p:pic>
        <p:nvPicPr>
          <p:cNvPr id="2" name="Obrázek 1"/>
          <p:cNvPicPr>
            <a:picLocks noChangeAspect="1"/>
          </p:cNvPicPr>
          <p:nvPr/>
        </p:nvPicPr>
        <p:blipFill>
          <a:blip r:embed="rId2"/>
          <a:stretch>
            <a:fillRect/>
          </a:stretch>
        </p:blipFill>
        <p:spPr>
          <a:xfrm>
            <a:off x="6020295" y="732434"/>
            <a:ext cx="2103302" cy="560881"/>
          </a:xfrm>
          <a:prstGeom prst="rect">
            <a:avLst/>
          </a:prstGeom>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Title 2"/>
          <p:cNvSpPr txBox="1">
            <a:spLocks noGrp="1"/>
          </p:cNvSpPr>
          <p:nvPr>
            <p:ph type="title"/>
          </p:nvPr>
        </p:nvSpPr>
        <p:spPr>
          <a:xfrm>
            <a:off x="720000" y="1619999"/>
            <a:ext cx="7560000" cy="748081"/>
          </a:xfrm>
          <a:prstGeom prst="rect">
            <a:avLst/>
          </a:prstGeom>
        </p:spPr>
        <p:txBody>
          <a:bodyPr/>
          <a:lstStyle/>
          <a:p>
            <a:pPr algn="ctr"/>
            <a:r>
              <a:rPr lang="cs-CZ" dirty="0" smtClean="0"/>
              <a:t>The power in </a:t>
            </a:r>
            <a:r>
              <a:rPr lang="cs-CZ" dirty="0" err="1" smtClean="0"/>
              <a:t>the</a:t>
            </a:r>
            <a:r>
              <a:rPr lang="cs-CZ" dirty="0" smtClean="0"/>
              <a:t> </a:t>
            </a:r>
            <a:r>
              <a:rPr lang="cs-CZ" dirty="0"/>
              <a:t>I</a:t>
            </a:r>
            <a:r>
              <a:rPr lang="cs-CZ" dirty="0" smtClean="0"/>
              <a:t>nternational </a:t>
            </a:r>
            <a:r>
              <a:rPr lang="cs-CZ" dirty="0" err="1"/>
              <a:t>S</a:t>
            </a:r>
            <a:r>
              <a:rPr lang="cs-CZ" dirty="0" err="1" smtClean="0"/>
              <a:t>ystem</a:t>
            </a:r>
            <a:endParaRPr dirty="0"/>
          </a:p>
        </p:txBody>
      </p:sp>
      <p:pic>
        <p:nvPicPr>
          <p:cNvPr id="116" name="Picture 4" descr="Picture 4"/>
          <p:cNvPicPr>
            <a:picLocks noChangeAspect="1"/>
          </p:cNvPicPr>
          <p:nvPr/>
        </p:nvPicPr>
        <p:blipFill>
          <a:blip r:embed="rId2"/>
          <a:stretch>
            <a:fillRect/>
          </a:stretch>
        </p:blipFill>
        <p:spPr>
          <a:xfrm>
            <a:off x="1466601" y="2571234"/>
            <a:ext cx="6066334" cy="3879441"/>
          </a:xfrm>
          <a:prstGeom prst="rect">
            <a:avLst/>
          </a:prstGeom>
          <a:ln w="12700">
            <a:miter lim="400000"/>
          </a:ln>
        </p:spPr>
      </p:pic>
      <p:pic>
        <p:nvPicPr>
          <p:cNvPr id="2" name="Obrázek 1"/>
          <p:cNvPicPr>
            <a:picLocks noChangeAspect="1"/>
          </p:cNvPicPr>
          <p:nvPr/>
        </p:nvPicPr>
        <p:blipFill>
          <a:blip r:embed="rId3"/>
          <a:stretch>
            <a:fillRect/>
          </a:stretch>
        </p:blipFill>
        <p:spPr>
          <a:xfrm>
            <a:off x="5993918" y="603675"/>
            <a:ext cx="2103302" cy="560881"/>
          </a:xfrm>
          <a:prstGeom prst="rect">
            <a:avLst/>
          </a:prstGeom>
        </p:spPr>
      </p:pic>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Mezinárodní systém"/>
          <p:cNvSpPr txBox="1">
            <a:spLocks noGrp="1"/>
          </p:cNvSpPr>
          <p:nvPr>
            <p:ph type="title"/>
          </p:nvPr>
        </p:nvSpPr>
        <p:spPr>
          <a:prstGeom prst="rect">
            <a:avLst/>
          </a:prstGeom>
        </p:spPr>
        <p:txBody>
          <a:bodyPr/>
          <a:lstStyle/>
          <a:p>
            <a:pPr algn="ctr"/>
            <a:r>
              <a:rPr lang="cs-CZ" dirty="0" smtClean="0"/>
              <a:t>International </a:t>
            </a:r>
            <a:r>
              <a:rPr lang="cs-CZ" dirty="0" err="1"/>
              <a:t>S</a:t>
            </a:r>
            <a:r>
              <a:rPr lang="cs-CZ" dirty="0" err="1" smtClean="0"/>
              <a:t>ystem</a:t>
            </a:r>
            <a:endParaRPr dirty="0"/>
          </a:p>
        </p:txBody>
      </p:sp>
      <p:sp>
        <p:nvSpPr>
          <p:cNvPr id="119" name="Interakce mezi státy definují dlouhodobá pravidla hry, která určují, co je stát a jak se k sobě státy chovají…"/>
          <p:cNvSpPr txBox="1">
            <a:spLocks noGrp="1"/>
          </p:cNvSpPr>
          <p:nvPr>
            <p:ph type="body" idx="1"/>
          </p:nvPr>
        </p:nvSpPr>
        <p:spPr>
          <a:prstGeom prst="rect">
            <a:avLst/>
          </a:prstGeom>
        </p:spPr>
        <p:txBody>
          <a:bodyPr/>
          <a:lstStyle/>
          <a:p>
            <a:r>
              <a:rPr dirty="0" smtClean="0"/>
              <a:t>Intera</a:t>
            </a:r>
            <a:r>
              <a:rPr lang="cs-CZ" dirty="0" smtClean="0"/>
              <a:t>ction</a:t>
            </a:r>
            <a:r>
              <a:rPr dirty="0" smtClean="0"/>
              <a:t> </a:t>
            </a:r>
            <a:r>
              <a:rPr lang="cs-CZ" dirty="0" smtClean="0"/>
              <a:t>between states</a:t>
            </a:r>
            <a:r>
              <a:rPr dirty="0" smtClean="0"/>
              <a:t> defin</a:t>
            </a:r>
            <a:r>
              <a:rPr lang="cs-CZ" dirty="0" smtClean="0"/>
              <a:t>e</a:t>
            </a:r>
            <a:r>
              <a:rPr dirty="0" smtClean="0"/>
              <a:t> </a:t>
            </a:r>
            <a:r>
              <a:rPr lang="cs-CZ" dirty="0" smtClean="0"/>
              <a:t>the long-term</a:t>
            </a:r>
            <a:r>
              <a:rPr dirty="0" smtClean="0"/>
              <a:t> </a:t>
            </a:r>
            <a:r>
              <a:rPr lang="cs-CZ" dirty="0" smtClean="0"/>
              <a:t>„rules of the game“</a:t>
            </a:r>
            <a:r>
              <a:rPr dirty="0" smtClean="0"/>
              <a:t>, </a:t>
            </a:r>
            <a:r>
              <a:rPr lang="cs-CZ" dirty="0" smtClean="0"/>
              <a:t>which determines</a:t>
            </a:r>
            <a:r>
              <a:rPr dirty="0" smtClean="0"/>
              <a:t>, </a:t>
            </a:r>
            <a:r>
              <a:rPr lang="cs-CZ" dirty="0" smtClean="0"/>
              <a:t>what is the state and how this states treat each other</a:t>
            </a:r>
          </a:p>
          <a:p>
            <a:pPr marL="0" indent="0">
              <a:buNone/>
            </a:pPr>
            <a:endParaRPr dirty="0"/>
          </a:p>
          <a:p>
            <a:r>
              <a:rPr dirty="0" smtClean="0"/>
              <a:t>T</a:t>
            </a:r>
            <a:r>
              <a:rPr lang="cs-CZ" dirty="0" smtClean="0"/>
              <a:t>his rules set up the international system</a:t>
            </a:r>
            <a:endParaRPr dirty="0"/>
          </a:p>
          <a:p>
            <a:r>
              <a:rPr dirty="0" smtClean="0"/>
              <a:t>Anarch</a:t>
            </a:r>
            <a:r>
              <a:rPr lang="cs-CZ" dirty="0" smtClean="0"/>
              <a:t>y</a:t>
            </a:r>
            <a:endParaRPr dirty="0"/>
          </a:p>
          <a:p>
            <a:r>
              <a:rPr lang="cs-CZ" dirty="0" smtClean="0"/>
              <a:t>Sovereignty</a:t>
            </a:r>
            <a:endParaRPr dirty="0"/>
          </a:p>
          <a:p>
            <a:r>
              <a:rPr lang="cs-CZ" dirty="0" smtClean="0"/>
              <a:t>Balance of power</a:t>
            </a:r>
            <a:endParaRPr dirty="0"/>
          </a:p>
          <a:p>
            <a:r>
              <a:rPr lang="en-US" dirty="0"/>
              <a:t>Global Powers and Middle Powers</a:t>
            </a:r>
            <a:endParaRPr dirty="0"/>
          </a:p>
        </p:txBody>
      </p:sp>
      <p:pic>
        <p:nvPicPr>
          <p:cNvPr id="2" name="Obrázek 1"/>
          <p:cNvPicPr>
            <a:picLocks noChangeAspect="1"/>
          </p:cNvPicPr>
          <p:nvPr/>
        </p:nvPicPr>
        <p:blipFill>
          <a:blip r:embed="rId2"/>
          <a:stretch>
            <a:fillRect/>
          </a:stretch>
        </p:blipFill>
        <p:spPr>
          <a:xfrm>
            <a:off x="6248896" y="612467"/>
            <a:ext cx="2103302" cy="560881"/>
          </a:xfrm>
          <a:prstGeom prst="rect">
            <a:avLst/>
          </a:prstGeom>
        </p:spPr>
      </p:pic>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 name="image.png" descr="image.png"/>
          <p:cNvPicPr>
            <a:picLocks noChangeAspect="1"/>
          </p:cNvPicPr>
          <p:nvPr/>
        </p:nvPicPr>
        <p:blipFill>
          <a:blip r:embed="rId2"/>
          <a:stretch>
            <a:fillRect/>
          </a:stretch>
        </p:blipFill>
        <p:spPr>
          <a:xfrm>
            <a:off x="0" y="0"/>
            <a:ext cx="9144000" cy="6553200"/>
          </a:xfrm>
          <a:prstGeom prst="rect">
            <a:avLst/>
          </a:prstGeom>
          <a:ln w="12700">
            <a:miter lim="400000"/>
          </a:ln>
        </p:spPr>
      </p:pic>
      <p:pic>
        <p:nvPicPr>
          <p:cNvPr id="2" name="Obrázek 1"/>
          <p:cNvPicPr>
            <a:picLocks noChangeAspect="1"/>
          </p:cNvPicPr>
          <p:nvPr/>
        </p:nvPicPr>
        <p:blipFill>
          <a:blip r:embed="rId3"/>
          <a:stretch>
            <a:fillRect/>
          </a:stretch>
        </p:blipFill>
        <p:spPr>
          <a:xfrm>
            <a:off x="6952280" y="164059"/>
            <a:ext cx="2103302" cy="560881"/>
          </a:xfrm>
          <a:prstGeom prst="rect">
            <a:avLst/>
          </a:prstGeom>
        </p:spPr>
      </p:pic>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Hegemon"/>
          <p:cNvSpPr txBox="1">
            <a:spLocks noGrp="1"/>
          </p:cNvSpPr>
          <p:nvPr>
            <p:ph type="title"/>
          </p:nvPr>
        </p:nvSpPr>
        <p:spPr>
          <a:prstGeom prst="rect">
            <a:avLst/>
          </a:prstGeom>
        </p:spPr>
        <p:txBody>
          <a:bodyPr/>
          <a:lstStyle/>
          <a:p>
            <a:pPr algn="ctr"/>
            <a:r>
              <a:rPr dirty="0"/>
              <a:t>Hegemon</a:t>
            </a:r>
          </a:p>
        </p:txBody>
      </p:sp>
      <p:sp>
        <p:nvSpPr>
          <p:cNvPr id="124" name="Internacionalismus versus izolacionismus…"/>
          <p:cNvSpPr txBox="1">
            <a:spLocks noGrp="1"/>
          </p:cNvSpPr>
          <p:nvPr>
            <p:ph type="body" idx="1"/>
          </p:nvPr>
        </p:nvSpPr>
        <p:spPr>
          <a:prstGeom prst="rect">
            <a:avLst/>
          </a:prstGeom>
        </p:spPr>
        <p:txBody>
          <a:bodyPr/>
          <a:lstStyle/>
          <a:p>
            <a:r>
              <a:rPr lang="cs-CZ" dirty="0"/>
              <a:t>Internationalism versus </a:t>
            </a:r>
            <a:r>
              <a:rPr lang="cs-CZ" dirty="0" smtClean="0"/>
              <a:t>isolationism</a:t>
            </a:r>
          </a:p>
          <a:p>
            <a:endParaRPr lang="cs-CZ" dirty="0"/>
          </a:p>
          <a:p>
            <a:r>
              <a:rPr dirty="0" smtClean="0"/>
              <a:t>Unilateralism </a:t>
            </a:r>
            <a:r>
              <a:rPr dirty="0"/>
              <a:t>versus </a:t>
            </a:r>
            <a:r>
              <a:rPr dirty="0" smtClean="0"/>
              <a:t>multilateralism</a:t>
            </a:r>
            <a:endParaRPr dirty="0"/>
          </a:p>
        </p:txBody>
      </p:sp>
      <p:pic>
        <p:nvPicPr>
          <p:cNvPr id="2" name="Obrázek 1"/>
          <p:cNvPicPr>
            <a:picLocks noChangeAspect="1"/>
          </p:cNvPicPr>
          <p:nvPr/>
        </p:nvPicPr>
        <p:blipFill>
          <a:blip r:embed="rId2"/>
          <a:stretch>
            <a:fillRect/>
          </a:stretch>
        </p:blipFill>
        <p:spPr>
          <a:xfrm>
            <a:off x="6301649" y="665221"/>
            <a:ext cx="2103302" cy="560881"/>
          </a:xfrm>
          <a:prstGeom prst="rect">
            <a:avLst/>
          </a:prstGeom>
        </p:spPr>
      </p:pic>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Title 1"/>
          <p:cNvSpPr txBox="1">
            <a:spLocks noGrp="1"/>
          </p:cNvSpPr>
          <p:nvPr>
            <p:ph type="title"/>
          </p:nvPr>
        </p:nvSpPr>
        <p:spPr>
          <a:xfrm>
            <a:off x="720000" y="1619999"/>
            <a:ext cx="7560000" cy="748081"/>
          </a:xfrm>
          <a:prstGeom prst="rect">
            <a:avLst/>
          </a:prstGeom>
        </p:spPr>
        <p:txBody>
          <a:bodyPr/>
          <a:lstStyle/>
          <a:p>
            <a:pPr algn="ctr"/>
            <a:r>
              <a:rPr lang="en-US" dirty="0"/>
              <a:t>Rates of illiteracy in the world</a:t>
            </a:r>
            <a:endParaRPr dirty="0"/>
          </a:p>
        </p:txBody>
      </p:sp>
      <p:pic>
        <p:nvPicPr>
          <p:cNvPr id="128" name="Picture 4" descr="Picture 4"/>
          <p:cNvPicPr>
            <a:picLocks noChangeAspect="1"/>
          </p:cNvPicPr>
          <p:nvPr/>
        </p:nvPicPr>
        <p:blipFill>
          <a:blip r:embed="rId2"/>
          <a:stretch>
            <a:fillRect/>
          </a:stretch>
        </p:blipFill>
        <p:spPr>
          <a:xfrm>
            <a:off x="1080654" y="2600410"/>
            <a:ext cx="6885421" cy="3495591"/>
          </a:xfrm>
          <a:prstGeom prst="rect">
            <a:avLst/>
          </a:prstGeom>
          <a:ln w="12700">
            <a:miter lim="400000"/>
          </a:ln>
        </p:spPr>
      </p:pic>
      <p:pic>
        <p:nvPicPr>
          <p:cNvPr id="2" name="Obrázek 1"/>
          <p:cNvPicPr>
            <a:picLocks noChangeAspect="1"/>
          </p:cNvPicPr>
          <p:nvPr/>
        </p:nvPicPr>
        <p:blipFill>
          <a:blip r:embed="rId3"/>
          <a:stretch>
            <a:fillRect/>
          </a:stretch>
        </p:blipFill>
        <p:spPr>
          <a:xfrm>
            <a:off x="6380780" y="559712"/>
            <a:ext cx="2103302" cy="560881"/>
          </a:xfrm>
          <a:prstGeom prst="rect">
            <a:avLst/>
          </a:prstGeom>
        </p:spPr>
      </p:pic>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Title 1"/>
          <p:cNvSpPr txBox="1">
            <a:spLocks noGrp="1"/>
          </p:cNvSpPr>
          <p:nvPr>
            <p:ph type="title"/>
          </p:nvPr>
        </p:nvSpPr>
        <p:spPr>
          <a:xfrm>
            <a:off x="720000" y="1619999"/>
            <a:ext cx="7560000" cy="748081"/>
          </a:xfrm>
          <a:prstGeom prst="rect">
            <a:avLst/>
          </a:prstGeom>
        </p:spPr>
        <p:txBody>
          <a:bodyPr/>
          <a:lstStyle/>
          <a:p>
            <a:pPr algn="ctr"/>
            <a:r>
              <a:rPr lang="cs-CZ" dirty="0"/>
              <a:t>Population growth</a:t>
            </a:r>
            <a:endParaRPr dirty="0"/>
          </a:p>
        </p:txBody>
      </p:sp>
      <p:pic>
        <p:nvPicPr>
          <p:cNvPr id="132" name="Picture 4" descr="Picture 4"/>
          <p:cNvPicPr>
            <a:picLocks noChangeAspect="1"/>
          </p:cNvPicPr>
          <p:nvPr/>
        </p:nvPicPr>
        <p:blipFill>
          <a:blip r:embed="rId2"/>
          <a:stretch>
            <a:fillRect/>
          </a:stretch>
        </p:blipFill>
        <p:spPr>
          <a:xfrm>
            <a:off x="1140030" y="2136750"/>
            <a:ext cx="6826045" cy="3959250"/>
          </a:xfrm>
          <a:prstGeom prst="rect">
            <a:avLst/>
          </a:prstGeom>
          <a:ln w="12700">
            <a:miter lim="400000"/>
          </a:ln>
        </p:spPr>
      </p:pic>
      <p:pic>
        <p:nvPicPr>
          <p:cNvPr id="2" name="Obrázek 1"/>
          <p:cNvPicPr>
            <a:picLocks noChangeAspect="1"/>
          </p:cNvPicPr>
          <p:nvPr/>
        </p:nvPicPr>
        <p:blipFill>
          <a:blip r:embed="rId3"/>
          <a:stretch>
            <a:fillRect/>
          </a:stretch>
        </p:blipFill>
        <p:spPr>
          <a:xfrm>
            <a:off x="6371988" y="612466"/>
            <a:ext cx="2103302" cy="560881"/>
          </a:xfrm>
          <a:prstGeom prst="rect">
            <a:avLst/>
          </a:prstGeom>
        </p:spPr>
      </p:pic>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Motiv Office">
  <a:themeElements>
    <a:clrScheme name="Motiv Office">
      <a:dk1>
        <a:srgbClr val="000000"/>
      </a:dk1>
      <a:lt1>
        <a:srgbClr val="FFFFFF"/>
      </a:lt1>
      <a:dk2>
        <a:srgbClr val="A7A7A7"/>
      </a:dk2>
      <a:lt2>
        <a:srgbClr val="535353"/>
      </a:lt2>
      <a:accent1>
        <a:srgbClr val="006BAB"/>
      </a:accent1>
      <a:accent2>
        <a:srgbClr val="6C6D70"/>
      </a:accent2>
      <a:accent3>
        <a:srgbClr val="A5A5A5"/>
      </a:accent3>
      <a:accent4>
        <a:srgbClr val="ED7D31"/>
      </a:accent4>
      <a:accent5>
        <a:srgbClr val="4472C4"/>
      </a:accent5>
      <a:accent6>
        <a:srgbClr val="70AD47"/>
      </a:accent6>
      <a:hlink>
        <a:srgbClr val="0000FF"/>
      </a:hlink>
      <a:folHlink>
        <a:srgbClr val="FF00FF"/>
      </a:folHlink>
    </a:clrScheme>
    <a:fontScheme name="Motiv Office">
      <a:majorFont>
        <a:latin typeface="Calibri"/>
        <a:ea typeface="Calibri"/>
        <a:cs typeface="Calibri"/>
      </a:majorFont>
      <a:minorFont>
        <a:latin typeface="Helvetica"/>
        <a:ea typeface="Helvetica"/>
        <a:cs typeface="Helvetica"/>
      </a:minorFont>
    </a:fontScheme>
    <a:fmtScheme name="Motiv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05072" rtl="0" fontAlgn="auto" latinLnBrk="0" hangingPunct="0">
          <a:lnSpc>
            <a:spcPct val="100000"/>
          </a:lnSpc>
          <a:spcBef>
            <a:spcPts val="0"/>
          </a:spcBef>
          <a:spcAft>
            <a:spcPts val="0"/>
          </a:spcAft>
          <a:buClrTx/>
          <a:buSzTx/>
          <a:buFontTx/>
          <a:buNone/>
          <a:tabLst/>
          <a:defRPr kumimoji="0" sz="17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05072" rtl="0" fontAlgn="auto" latinLnBrk="0" hangingPunct="0">
          <a:lnSpc>
            <a:spcPct val="100000"/>
          </a:lnSpc>
          <a:spcBef>
            <a:spcPts val="0"/>
          </a:spcBef>
          <a:spcAft>
            <a:spcPts val="0"/>
          </a:spcAft>
          <a:buClrTx/>
          <a:buSzTx/>
          <a:buFontTx/>
          <a:buNone/>
          <a:tabLst/>
          <a:defRPr kumimoji="0" sz="17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Motiv Office">
  <a:themeElements>
    <a:clrScheme name="Motiv Office">
      <a:dk1>
        <a:srgbClr val="000000"/>
      </a:dk1>
      <a:lt1>
        <a:srgbClr val="FFFFFF"/>
      </a:lt1>
      <a:dk2>
        <a:srgbClr val="A7A7A7"/>
      </a:dk2>
      <a:lt2>
        <a:srgbClr val="535353"/>
      </a:lt2>
      <a:accent1>
        <a:srgbClr val="006BAB"/>
      </a:accent1>
      <a:accent2>
        <a:srgbClr val="6C6D70"/>
      </a:accent2>
      <a:accent3>
        <a:srgbClr val="A5A5A5"/>
      </a:accent3>
      <a:accent4>
        <a:srgbClr val="ED7D31"/>
      </a:accent4>
      <a:accent5>
        <a:srgbClr val="4472C4"/>
      </a:accent5>
      <a:accent6>
        <a:srgbClr val="70AD47"/>
      </a:accent6>
      <a:hlink>
        <a:srgbClr val="0000FF"/>
      </a:hlink>
      <a:folHlink>
        <a:srgbClr val="FF00FF"/>
      </a:folHlink>
    </a:clrScheme>
    <a:fontScheme name="Motiv Office">
      <a:majorFont>
        <a:latin typeface="Calibri"/>
        <a:ea typeface="Calibri"/>
        <a:cs typeface="Calibri"/>
      </a:majorFont>
      <a:minorFont>
        <a:latin typeface="Helvetica"/>
        <a:ea typeface="Helvetica"/>
        <a:cs typeface="Helvetica"/>
      </a:minorFont>
    </a:fontScheme>
    <a:fmtScheme name="Motiv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05072" rtl="0" fontAlgn="auto" latinLnBrk="0" hangingPunct="0">
          <a:lnSpc>
            <a:spcPct val="100000"/>
          </a:lnSpc>
          <a:spcBef>
            <a:spcPts val="0"/>
          </a:spcBef>
          <a:spcAft>
            <a:spcPts val="0"/>
          </a:spcAft>
          <a:buClrTx/>
          <a:buSzTx/>
          <a:buFontTx/>
          <a:buNone/>
          <a:tabLst/>
          <a:defRPr kumimoji="0" sz="17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05072" rtl="0" fontAlgn="auto" latinLnBrk="0" hangingPunct="0">
          <a:lnSpc>
            <a:spcPct val="100000"/>
          </a:lnSpc>
          <a:spcBef>
            <a:spcPts val="0"/>
          </a:spcBef>
          <a:spcAft>
            <a:spcPts val="0"/>
          </a:spcAft>
          <a:buClrTx/>
          <a:buSzTx/>
          <a:buFontTx/>
          <a:buNone/>
          <a:tabLst/>
          <a:defRPr kumimoji="0" sz="17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571</TotalTime>
  <Words>433</Words>
  <Application>Microsoft Office PowerPoint</Application>
  <PresentationFormat>Vlastní</PresentationFormat>
  <Paragraphs>58</Paragraphs>
  <Slides>35</Slides>
  <Notes>0</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35</vt:i4>
      </vt:variant>
    </vt:vector>
  </HeadingPairs>
  <TitlesOfParts>
    <vt:vector size="38" baseType="lpstr">
      <vt:lpstr>Arial</vt:lpstr>
      <vt:lpstr>Calibri</vt:lpstr>
      <vt:lpstr>Motiv Office</vt:lpstr>
      <vt:lpstr>Globalization and International Cooperation    </vt:lpstr>
      <vt:lpstr>The state and its role in the International System</vt:lpstr>
      <vt:lpstr>Unipolar system on the global level and multipolar system on the na regional level</vt:lpstr>
      <vt:lpstr>The power in the International System</vt:lpstr>
      <vt:lpstr>International System</vt:lpstr>
      <vt:lpstr>Prezentace aplikace PowerPoint</vt:lpstr>
      <vt:lpstr>Hegemon</vt:lpstr>
      <vt:lpstr>Rates of illiteracy in the world</vt:lpstr>
      <vt:lpstr>Population growth</vt:lpstr>
      <vt:lpstr>The Bipolar World</vt:lpstr>
      <vt:lpstr>Formulating the State's Foreign Policy</vt:lpstr>
      <vt:lpstr>Cold War Alliance Map</vt:lpstr>
      <vt:lpstr>Foreign policy formulation and implementation</vt:lpstr>
      <vt:lpstr>Foreign policy formulation and implementation</vt:lpstr>
      <vt:lpstr>Corporate and non-governmental organizations (growth of non-state organisations 1956-1999)</vt:lpstr>
      <vt:lpstr>Political Geography</vt:lpstr>
      <vt:lpstr>The Fertile Crescent</vt:lpstr>
      <vt:lpstr>Prezentace aplikace PowerPoint</vt:lpstr>
      <vt:lpstr>Prezentace aplikace PowerPoint</vt:lpstr>
      <vt:lpstr>Prezentace aplikace PowerPoint</vt:lpstr>
      <vt:lpstr>Prezentace aplikace PowerPoint</vt:lpstr>
      <vt:lpstr>Prezentace aplikace PowerPoint</vt:lpstr>
      <vt:lpstr>Income of the richest 5% of the country's population as % of total income</vt:lpstr>
      <vt:lpstr>Income of the poorest 30% of the country's population as % of total income</vt:lpstr>
      <vt:lpstr>Country Shape</vt:lpstr>
      <vt:lpstr>Political Geography</vt:lpstr>
      <vt:lpstr>Political Geography</vt:lpstr>
      <vt:lpstr>Nationalism and Regionalism</vt:lpstr>
      <vt:lpstr>Prezentace aplikace PowerPoint</vt:lpstr>
      <vt:lpstr>Global Justice</vt:lpstr>
      <vt:lpstr>The incidence of extreme poverty –  less than USD 1 per day</vt:lpstr>
      <vt:lpstr>Average age</vt:lpstr>
      <vt:lpstr>Political Economy</vt:lpstr>
      <vt:lpstr>Linking questions  </vt:lpstr>
      <vt:lpstr>Realism versus Liberalism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Lucie Tungul</dc:creator>
  <cp:lastModifiedBy>maresh</cp:lastModifiedBy>
  <cp:revision>27</cp:revision>
  <dcterms:modified xsi:type="dcterms:W3CDTF">2022-10-23T20:02:52Z</dcterms:modified>
</cp:coreProperties>
</file>