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258" r:id="rId2"/>
    <p:sldId id="340" r:id="rId3"/>
    <p:sldId id="341" r:id="rId4"/>
    <p:sldId id="342" r:id="rId5"/>
    <p:sldId id="343" r:id="rId6"/>
    <p:sldId id="344" r:id="rId7"/>
    <p:sldId id="345" r:id="rId8"/>
    <p:sldId id="346" r:id="rId9"/>
    <p:sldId id="347" r:id="rId10"/>
    <p:sldId id="348" r:id="rId11"/>
    <p:sldId id="349" r:id="rId12"/>
    <p:sldId id="350" r:id="rId13"/>
    <p:sldId id="315" r:id="rId14"/>
    <p:sldId id="316" r:id="rId15"/>
  </p:sldIdLst>
  <p:sldSz cx="8999538" cy="6840538"/>
  <p:notesSz cx="6858000" cy="9144000"/>
  <p:defaultTextStyle>
    <a:defPPr>
      <a:defRPr lang="cs-CZ"/>
    </a:defPPr>
    <a:lvl1pPr algn="l" defTabSz="904875" rtl="0" fontAlgn="base">
      <a:spcBef>
        <a:spcPct val="0"/>
      </a:spcBef>
      <a:spcAft>
        <a:spcPct val="0"/>
      </a:spcAft>
      <a:defRPr sz="1700" kern="1200">
        <a:solidFill>
          <a:schemeClr val="tx1"/>
        </a:solidFill>
        <a:latin typeface="Arial" panose="020B0604020202020204" pitchFamily="34" charset="0"/>
        <a:ea typeface="+mn-ea"/>
        <a:cs typeface="+mn-cs"/>
      </a:defRPr>
    </a:lvl1pPr>
    <a:lvl2pPr marL="452438" indent="4763" algn="l" defTabSz="904875" rtl="0" fontAlgn="base">
      <a:spcBef>
        <a:spcPct val="0"/>
      </a:spcBef>
      <a:spcAft>
        <a:spcPct val="0"/>
      </a:spcAft>
      <a:defRPr sz="1700" kern="1200">
        <a:solidFill>
          <a:schemeClr val="tx1"/>
        </a:solidFill>
        <a:latin typeface="Arial" panose="020B0604020202020204" pitchFamily="34" charset="0"/>
        <a:ea typeface="+mn-ea"/>
        <a:cs typeface="+mn-cs"/>
      </a:defRPr>
    </a:lvl2pPr>
    <a:lvl3pPr marL="904875" indent="9525" algn="l" defTabSz="904875" rtl="0" fontAlgn="base">
      <a:spcBef>
        <a:spcPct val="0"/>
      </a:spcBef>
      <a:spcAft>
        <a:spcPct val="0"/>
      </a:spcAft>
      <a:defRPr sz="1700" kern="1200">
        <a:solidFill>
          <a:schemeClr val="tx1"/>
        </a:solidFill>
        <a:latin typeface="Arial" panose="020B0604020202020204" pitchFamily="34" charset="0"/>
        <a:ea typeface="+mn-ea"/>
        <a:cs typeface="+mn-cs"/>
      </a:defRPr>
    </a:lvl3pPr>
    <a:lvl4pPr marL="1357313" indent="14288" algn="l" defTabSz="904875" rtl="0" fontAlgn="base">
      <a:spcBef>
        <a:spcPct val="0"/>
      </a:spcBef>
      <a:spcAft>
        <a:spcPct val="0"/>
      </a:spcAft>
      <a:defRPr sz="1700" kern="1200">
        <a:solidFill>
          <a:schemeClr val="tx1"/>
        </a:solidFill>
        <a:latin typeface="Arial" panose="020B0604020202020204" pitchFamily="34" charset="0"/>
        <a:ea typeface="+mn-ea"/>
        <a:cs typeface="+mn-cs"/>
      </a:defRPr>
    </a:lvl4pPr>
    <a:lvl5pPr marL="1809750" indent="19050" algn="l" defTabSz="904875" rtl="0" fontAlgn="base">
      <a:spcBef>
        <a:spcPct val="0"/>
      </a:spcBef>
      <a:spcAft>
        <a:spcPct val="0"/>
      </a:spcAft>
      <a:defRPr sz="1700" kern="1200">
        <a:solidFill>
          <a:schemeClr val="tx1"/>
        </a:solidFill>
        <a:latin typeface="Arial" panose="020B0604020202020204" pitchFamily="34" charset="0"/>
        <a:ea typeface="+mn-ea"/>
        <a:cs typeface="+mn-cs"/>
      </a:defRPr>
    </a:lvl5pPr>
    <a:lvl6pPr marL="2286000" algn="l" defTabSz="914400" rtl="0" eaLnBrk="1" latinLnBrk="0" hangingPunct="1">
      <a:defRPr sz="1700" kern="1200">
        <a:solidFill>
          <a:schemeClr val="tx1"/>
        </a:solidFill>
        <a:latin typeface="Arial" panose="020B0604020202020204" pitchFamily="34" charset="0"/>
        <a:ea typeface="+mn-ea"/>
        <a:cs typeface="+mn-cs"/>
      </a:defRPr>
    </a:lvl6pPr>
    <a:lvl7pPr marL="2743200" algn="l" defTabSz="914400" rtl="0" eaLnBrk="1" latinLnBrk="0" hangingPunct="1">
      <a:defRPr sz="1700" kern="1200">
        <a:solidFill>
          <a:schemeClr val="tx1"/>
        </a:solidFill>
        <a:latin typeface="Arial" panose="020B0604020202020204" pitchFamily="34" charset="0"/>
        <a:ea typeface="+mn-ea"/>
        <a:cs typeface="+mn-cs"/>
      </a:defRPr>
    </a:lvl7pPr>
    <a:lvl8pPr marL="3200400" algn="l" defTabSz="914400" rtl="0" eaLnBrk="1" latinLnBrk="0" hangingPunct="1">
      <a:defRPr sz="1700" kern="1200">
        <a:solidFill>
          <a:schemeClr val="tx1"/>
        </a:solidFill>
        <a:latin typeface="Arial" panose="020B0604020202020204" pitchFamily="34" charset="0"/>
        <a:ea typeface="+mn-ea"/>
        <a:cs typeface="+mn-cs"/>
      </a:defRPr>
    </a:lvl8pPr>
    <a:lvl9pPr marL="3657600" algn="l" defTabSz="914400" rtl="0" eaLnBrk="1" latinLnBrk="0" hangingPunct="1">
      <a:defRPr sz="17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54">
          <p15:clr>
            <a:srgbClr val="A4A3A4"/>
          </p15:clr>
        </p15:guide>
        <p15:guide id="2" pos="283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va" initials="E" lastIdx="3" clrIdx="0"/>
  <p:cmAuthor id="1" name="Molnar Ondrej" initials="MO" lastIdx="3" clrIdx="1">
    <p:extLst>
      <p:ext uri="{19B8F6BF-5375-455C-9EA6-DF929625EA0E}">
        <p15:presenceInfo xmlns:p15="http://schemas.microsoft.com/office/powerpoint/2012/main" userId="S::20023568@upol.cz::da8a6cc0-dc07-476f-906f-716d8f9261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4" autoAdjust="0"/>
    <p:restoredTop sz="94660"/>
  </p:normalViewPr>
  <p:slideViewPr>
    <p:cSldViewPr snapToGrid="0">
      <p:cViewPr varScale="1">
        <p:scale>
          <a:sx n="84" d="100"/>
          <a:sy n="84" d="100"/>
        </p:scale>
        <p:origin x="1373" y="120"/>
      </p:cViewPr>
      <p:guideLst>
        <p:guide orient="horz" pos="2154"/>
        <p:guide pos="2834"/>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defTabSz="905073" fontAlgn="auto">
              <a:spcBef>
                <a:spcPts val="0"/>
              </a:spcBef>
              <a:spcAft>
                <a:spcPts val="0"/>
              </a:spcAft>
              <a:defRPr sz="1200">
                <a:latin typeface="+mn-lt"/>
              </a:defRPr>
            </a:lvl1pPr>
          </a:lstStyle>
          <a:p>
            <a:pPr>
              <a:defRPr/>
            </a:pPr>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defTabSz="905073" fontAlgn="auto">
              <a:spcBef>
                <a:spcPts val="0"/>
              </a:spcBef>
              <a:spcAft>
                <a:spcPts val="0"/>
              </a:spcAft>
              <a:defRPr sz="1200" smtClean="0">
                <a:latin typeface="+mn-lt"/>
              </a:defRPr>
            </a:lvl1pPr>
          </a:lstStyle>
          <a:p>
            <a:pPr>
              <a:defRPr/>
            </a:pPr>
            <a:fld id="{ECEAD9DD-B803-402B-AA50-202BF66CF04F}" type="datetimeFigureOut">
              <a:rPr lang="cs-CZ"/>
              <a:pPr>
                <a:defRPr/>
              </a:pPr>
              <a:t>14.09.2022</a:t>
            </a:fld>
            <a:endParaRPr lang="cs-CZ"/>
          </a:p>
        </p:txBody>
      </p:sp>
      <p:sp>
        <p:nvSpPr>
          <p:cNvPr id="4" name="Zástupný symbol pro obrázek snímku 3"/>
          <p:cNvSpPr>
            <a:spLocks noGrp="1" noRot="1" noChangeAspect="1"/>
          </p:cNvSpPr>
          <p:nvPr>
            <p:ph type="sldImg" idx="2"/>
          </p:nvPr>
        </p:nvSpPr>
        <p:spPr>
          <a:xfrm>
            <a:off x="1398588" y="1143000"/>
            <a:ext cx="4060825" cy="3086100"/>
          </a:xfrm>
          <a:prstGeom prst="rect">
            <a:avLst/>
          </a:prstGeom>
          <a:noFill/>
          <a:ln w="12700">
            <a:solidFill>
              <a:prstClr val="black"/>
            </a:solidFill>
          </a:ln>
        </p:spPr>
        <p:txBody>
          <a:bodyPr vert="horz" lIns="91440" tIns="45720" rIns="91440" bIns="45720" rtlCol="0" anchor="ctr"/>
          <a:lstStyle/>
          <a:p>
            <a:pPr lvl="0"/>
            <a:endParaRPr lang="cs-CZ" noProof="0"/>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noProof="0"/>
              <a:t>Kliknutím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defTabSz="905073" fontAlgn="auto">
              <a:spcBef>
                <a:spcPts val="0"/>
              </a:spcBef>
              <a:spcAft>
                <a:spcPts val="0"/>
              </a:spcAft>
              <a:defRPr sz="1200">
                <a:latin typeface="+mn-lt"/>
              </a:defRPr>
            </a:lvl1pPr>
          </a:lstStyle>
          <a:p>
            <a:pPr>
              <a:defRPr/>
            </a:pPr>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5D4D075F-0A11-4E74-9C3C-E60C1277837C}" type="slidenum">
              <a:rPr lang="cs-CZ" altLang="cs-CZ"/>
              <a:pPr/>
              <a:t>‹#›</a:t>
            </a:fld>
            <a:endParaRPr lang="cs-CZ" altLang="cs-CZ"/>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Zástupný symbol pro obrázek snímku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8"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rtl="0">
              <a:spcBef>
                <a:spcPct val="0"/>
              </a:spcBef>
            </a:pPr>
            <a:endParaRPr lang="en-GB" altLang="cs-CZ"/>
          </a:p>
        </p:txBody>
      </p:sp>
      <p:sp>
        <p:nvSpPr>
          <p:cNvPr id="14339"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Calibri" panose="020F0502020204030204" pitchFamily="34" charset="0"/>
              </a:defRPr>
            </a:lvl1pPr>
            <a:lvl2pPr marL="742950" indent="-285750">
              <a:defRPr sz="1700">
                <a:solidFill>
                  <a:schemeClr val="tx1"/>
                </a:solidFill>
                <a:latin typeface="Calibri" panose="020F0502020204030204" pitchFamily="34" charset="0"/>
              </a:defRPr>
            </a:lvl2pPr>
            <a:lvl3pPr marL="1143000" indent="-228600">
              <a:defRPr sz="1700">
                <a:solidFill>
                  <a:schemeClr val="tx1"/>
                </a:solidFill>
                <a:latin typeface="Calibri" panose="020F0502020204030204" pitchFamily="34" charset="0"/>
              </a:defRPr>
            </a:lvl3pPr>
            <a:lvl4pPr marL="1600200" indent="-228600">
              <a:defRPr sz="1700">
                <a:solidFill>
                  <a:schemeClr val="tx1"/>
                </a:solidFill>
                <a:latin typeface="Calibri" panose="020F0502020204030204" pitchFamily="34" charset="0"/>
              </a:defRPr>
            </a:lvl4pPr>
            <a:lvl5pPr marL="2057400" indent="-228600">
              <a:defRPr sz="1700">
                <a:solidFill>
                  <a:schemeClr val="tx1"/>
                </a:solidFill>
                <a:latin typeface="Calibri" panose="020F0502020204030204" pitchFamily="34" charset="0"/>
              </a:defRPr>
            </a:lvl5pPr>
            <a:lvl6pPr marL="2514600" indent="-228600" defTabSz="904875" fontAlgn="base">
              <a:spcBef>
                <a:spcPct val="0"/>
              </a:spcBef>
              <a:spcAft>
                <a:spcPct val="0"/>
              </a:spcAft>
              <a:defRPr sz="1700">
                <a:solidFill>
                  <a:schemeClr val="tx1"/>
                </a:solidFill>
                <a:latin typeface="Calibri" panose="020F0502020204030204" pitchFamily="34" charset="0"/>
              </a:defRPr>
            </a:lvl6pPr>
            <a:lvl7pPr marL="2971800" indent="-228600" defTabSz="904875" fontAlgn="base">
              <a:spcBef>
                <a:spcPct val="0"/>
              </a:spcBef>
              <a:spcAft>
                <a:spcPct val="0"/>
              </a:spcAft>
              <a:defRPr sz="1700">
                <a:solidFill>
                  <a:schemeClr val="tx1"/>
                </a:solidFill>
                <a:latin typeface="Calibri" panose="020F0502020204030204" pitchFamily="34" charset="0"/>
              </a:defRPr>
            </a:lvl7pPr>
            <a:lvl8pPr marL="3429000" indent="-228600" defTabSz="904875" fontAlgn="base">
              <a:spcBef>
                <a:spcPct val="0"/>
              </a:spcBef>
              <a:spcAft>
                <a:spcPct val="0"/>
              </a:spcAft>
              <a:defRPr sz="1700">
                <a:solidFill>
                  <a:schemeClr val="tx1"/>
                </a:solidFill>
                <a:latin typeface="Calibri" panose="020F0502020204030204" pitchFamily="34" charset="0"/>
              </a:defRPr>
            </a:lvl8pPr>
            <a:lvl9pPr marL="3886200" indent="-228600" defTabSz="904875" fontAlgn="base">
              <a:spcBef>
                <a:spcPct val="0"/>
              </a:spcBef>
              <a:spcAft>
                <a:spcPct val="0"/>
              </a:spcAft>
              <a:defRPr sz="1700">
                <a:solidFill>
                  <a:schemeClr val="tx1"/>
                </a:solidFill>
                <a:latin typeface="Calibri" panose="020F0502020204030204" pitchFamily="34" charset="0"/>
              </a:defRPr>
            </a:lvl9pPr>
          </a:lstStyle>
          <a:p>
            <a:pPr algn="l" rtl="0"/>
            <a:fld id="{4B082D50-94B4-43E4-92B3-C2FD5BBC58B9}" type="slidenum">
              <a:rPr sz="1200"/>
              <a:pPr algn="l" rtl="0"/>
              <a:t>1</a:t>
            </a:fld>
            <a:endParaRPr lang="en-GB" altLang="cs-CZ" sz="12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Úvodní snímek">
    <p:spTree>
      <p:nvGrpSpPr>
        <p:cNvPr id="1" name=""/>
        <p:cNvGrpSpPr/>
        <p:nvPr/>
      </p:nvGrpSpPr>
      <p:grpSpPr>
        <a:xfrm>
          <a:off x="0" y="0"/>
          <a:ext cx="0" cy="0"/>
          <a:chOff x="0" y="0"/>
          <a:chExt cx="0" cy="0"/>
        </a:xfrm>
      </p:grpSpPr>
      <p:pic>
        <p:nvPicPr>
          <p:cNvPr id="2" name="Obrázek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828925" y="2905125"/>
            <a:ext cx="3341688" cy="103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4"/>
          <p:cNvSpPr>
            <a:spLocks noGrp="1"/>
          </p:cNvSpPr>
          <p:nvPr>
            <p:ph type="ftr" sz="quarter" idx="10"/>
          </p:nvPr>
        </p:nvSpPr>
        <p:spPr>
          <a:xfrm>
            <a:off x="1079500" y="6450013"/>
            <a:ext cx="6840538" cy="215900"/>
          </a:xfrm>
        </p:spPr>
        <p:txBody>
          <a:bodyPr/>
          <a:lstStyle>
            <a:lvl1pPr algn="ctr">
              <a:defRPr dirty="0"/>
            </a:lvl1pPr>
          </a:lstStyle>
          <a:p>
            <a:pPr>
              <a:defRPr/>
            </a:pPr>
            <a:r>
              <a:rPr lang="cs-CZ"/>
              <a:t>autor prezentace, datum prezentace, univerzitní oddělení, fakulta, adresa</a:t>
            </a:r>
          </a:p>
        </p:txBody>
      </p:sp>
      <p:sp>
        <p:nvSpPr>
          <p:cNvPr id="4" name="Slide Number Placeholder 5"/>
          <p:cNvSpPr>
            <a:spLocks noGrp="1"/>
          </p:cNvSpPr>
          <p:nvPr>
            <p:ph type="sldNum" sz="quarter" idx="11"/>
          </p:nvPr>
        </p:nvSpPr>
        <p:spPr/>
        <p:txBody>
          <a:bodyPr/>
          <a:lstStyle>
            <a:lvl1pPr>
              <a:defRPr/>
            </a:lvl1pPr>
          </a:lstStyle>
          <a:p>
            <a:fld id="{B8A5FF5E-6A7B-4278-858E-BA6715F1E82E}" type="slidenum">
              <a:rPr lang="cs-CZ" altLang="cs-CZ"/>
              <a:pPr/>
              <a:t>‹#›</a:t>
            </a:fld>
            <a:endParaRPr lang="cs-CZ" altLang="cs-CZ"/>
          </a:p>
        </p:txBody>
      </p:sp>
    </p:spTree>
    <p:extLst>
      <p:ext uri="{BB962C8B-B14F-4D97-AF65-F5344CB8AC3E}">
        <p14:creationId xmlns:p14="http://schemas.microsoft.com/office/powerpoint/2010/main" val="1235760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720000" y="1980001"/>
            <a:ext cx="7560000" cy="1612866"/>
          </a:xfrm>
        </p:spPr>
        <p:txBody>
          <a:bodyPr>
            <a:normAutofit/>
          </a:bodyPr>
          <a:lstStyle>
            <a:lvl1pPr algn="l">
              <a:defRPr sz="2600"/>
            </a:lvl1pPr>
          </a:lstStyle>
          <a:p>
            <a:r>
              <a:rPr lang="cs-CZ"/>
              <a:t>Kliknutím lze upravit styl.</a:t>
            </a:r>
            <a:endParaRPr lang="en-US" dirty="0"/>
          </a:p>
        </p:txBody>
      </p:sp>
      <p:sp>
        <p:nvSpPr>
          <p:cNvPr id="3" name="Subtitle 2"/>
          <p:cNvSpPr>
            <a:spLocks noGrp="1"/>
          </p:cNvSpPr>
          <p:nvPr>
            <p:ph type="subTitle" idx="1"/>
          </p:nvPr>
        </p:nvSpPr>
        <p:spPr>
          <a:xfrm>
            <a:off x="720000" y="3592866"/>
            <a:ext cx="7560000" cy="1552712"/>
          </a:xfrm>
        </p:spPr>
        <p:txBody>
          <a:bodyPr/>
          <a:lstStyle>
            <a:lvl1pPr marL="0" indent="0" algn="l">
              <a:buNone/>
              <a:defRPr sz="2362">
                <a:solidFill>
                  <a:schemeClr val="accent2"/>
                </a:solidFill>
              </a:defRPr>
            </a:lvl1pPr>
            <a:lvl2pPr marL="449976" indent="0" algn="ctr">
              <a:buNone/>
              <a:defRPr sz="1968"/>
            </a:lvl2pPr>
            <a:lvl3pPr marL="899952" indent="0" algn="ctr">
              <a:buNone/>
              <a:defRPr sz="1772"/>
            </a:lvl3pPr>
            <a:lvl4pPr marL="1349929" indent="0" algn="ctr">
              <a:buNone/>
              <a:defRPr sz="1575"/>
            </a:lvl4pPr>
            <a:lvl5pPr marL="1799905" indent="0" algn="ctr">
              <a:buNone/>
              <a:defRPr sz="1575"/>
            </a:lvl5pPr>
            <a:lvl6pPr marL="2249881" indent="0" algn="ctr">
              <a:buNone/>
              <a:defRPr sz="1575"/>
            </a:lvl6pPr>
            <a:lvl7pPr marL="2699857" indent="0" algn="ctr">
              <a:buNone/>
              <a:defRPr sz="1575"/>
            </a:lvl7pPr>
            <a:lvl8pPr marL="3149834" indent="0" algn="ctr">
              <a:buNone/>
              <a:defRPr sz="1575"/>
            </a:lvl8pPr>
            <a:lvl9pPr marL="3599810" indent="0" algn="ctr">
              <a:buNone/>
              <a:defRPr sz="1575"/>
            </a:lvl9pPr>
          </a:lstStyle>
          <a:p>
            <a:r>
              <a:rPr lang="cs-CZ"/>
              <a:t>Kliknutím můžete upravit styl předlohy.</a:t>
            </a:r>
            <a:endParaRPr lang="en-US" dirty="0"/>
          </a:p>
        </p:txBody>
      </p:sp>
      <p:sp>
        <p:nvSpPr>
          <p:cNvPr id="4" name="Footer Placeholder 4"/>
          <p:cNvSpPr>
            <a:spLocks noGrp="1"/>
          </p:cNvSpPr>
          <p:nvPr>
            <p:ph type="ftr" sz="quarter" idx="10"/>
          </p:nvPr>
        </p:nvSpPr>
        <p:spPr/>
        <p:txBody>
          <a:bodyPr/>
          <a:lstStyle>
            <a:lvl1pPr>
              <a:defRPr/>
            </a:lvl1pPr>
          </a:lstStyle>
          <a:p>
            <a:pPr>
              <a:defRPr/>
            </a:pPr>
            <a:r>
              <a:rPr lang="cs-CZ"/>
              <a:t>autor prezentace, datum prezentace, univerzitní oddělení, fakulta, adresa</a:t>
            </a:r>
            <a:endParaRPr lang="cs-CZ" dirty="0"/>
          </a:p>
        </p:txBody>
      </p:sp>
      <p:sp>
        <p:nvSpPr>
          <p:cNvPr id="5" name="Slide Number Placeholder 5"/>
          <p:cNvSpPr>
            <a:spLocks noGrp="1"/>
          </p:cNvSpPr>
          <p:nvPr>
            <p:ph type="sldNum" sz="quarter" idx="11"/>
          </p:nvPr>
        </p:nvSpPr>
        <p:spPr/>
        <p:txBody>
          <a:bodyPr/>
          <a:lstStyle>
            <a:lvl1pPr>
              <a:defRPr/>
            </a:lvl1pPr>
          </a:lstStyle>
          <a:p>
            <a:fld id="{378F6098-799F-41A0-B66B-0FCE50BD68C2}" type="slidenum">
              <a:rPr lang="cs-CZ" altLang="cs-CZ"/>
              <a:pPr/>
              <a:t>‹#›</a:t>
            </a:fld>
            <a:endParaRPr lang="cs-CZ" altLang="cs-CZ"/>
          </a:p>
        </p:txBody>
      </p:sp>
    </p:spTree>
    <p:extLst>
      <p:ext uri="{BB962C8B-B14F-4D97-AF65-F5344CB8AC3E}">
        <p14:creationId xmlns:p14="http://schemas.microsoft.com/office/powerpoint/2010/main" val="4220566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2_Úvodní snímek">
    <p:spTree>
      <p:nvGrpSpPr>
        <p:cNvPr id="1" name=""/>
        <p:cNvGrpSpPr/>
        <p:nvPr/>
      </p:nvGrpSpPr>
      <p:grpSpPr>
        <a:xfrm>
          <a:off x="0" y="0"/>
          <a:ext cx="0" cy="0"/>
          <a:chOff x="0" y="0"/>
          <a:chExt cx="0" cy="0"/>
        </a:xfrm>
      </p:grpSpPr>
      <p:pic>
        <p:nvPicPr>
          <p:cNvPr id="4" name="Obrázek 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397250" y="1260475"/>
            <a:ext cx="2205038"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720000" y="4380949"/>
            <a:ext cx="7560000" cy="982528"/>
          </a:xfrm>
        </p:spPr>
        <p:txBody>
          <a:bodyPr>
            <a:normAutofit/>
          </a:bodyPr>
          <a:lstStyle>
            <a:lvl1pPr algn="ctr">
              <a:defRPr sz="2600"/>
            </a:lvl1pPr>
          </a:lstStyle>
          <a:p>
            <a:r>
              <a:rPr lang="cs-CZ"/>
              <a:t>Kliknutím lze upravit styl.</a:t>
            </a:r>
            <a:endParaRPr lang="en-US" dirty="0"/>
          </a:p>
        </p:txBody>
      </p:sp>
      <p:sp>
        <p:nvSpPr>
          <p:cNvPr id="3" name="Subtitle 2"/>
          <p:cNvSpPr>
            <a:spLocks noGrp="1"/>
          </p:cNvSpPr>
          <p:nvPr>
            <p:ph type="subTitle" idx="1"/>
          </p:nvPr>
        </p:nvSpPr>
        <p:spPr>
          <a:xfrm>
            <a:off x="720000" y="5363477"/>
            <a:ext cx="7560000" cy="945883"/>
          </a:xfrm>
        </p:spPr>
        <p:txBody>
          <a:bodyPr/>
          <a:lstStyle>
            <a:lvl1pPr marL="0" indent="0" algn="ctr">
              <a:buNone/>
              <a:defRPr sz="2362">
                <a:solidFill>
                  <a:schemeClr val="accent2"/>
                </a:solidFill>
              </a:defRPr>
            </a:lvl1pPr>
            <a:lvl2pPr marL="449976" indent="0" algn="ctr">
              <a:buNone/>
              <a:defRPr sz="1968"/>
            </a:lvl2pPr>
            <a:lvl3pPr marL="899952" indent="0" algn="ctr">
              <a:buNone/>
              <a:defRPr sz="1772"/>
            </a:lvl3pPr>
            <a:lvl4pPr marL="1349929" indent="0" algn="ctr">
              <a:buNone/>
              <a:defRPr sz="1575"/>
            </a:lvl4pPr>
            <a:lvl5pPr marL="1799905" indent="0" algn="ctr">
              <a:buNone/>
              <a:defRPr sz="1575"/>
            </a:lvl5pPr>
            <a:lvl6pPr marL="2249881" indent="0" algn="ctr">
              <a:buNone/>
              <a:defRPr sz="1575"/>
            </a:lvl6pPr>
            <a:lvl7pPr marL="2699857" indent="0" algn="ctr">
              <a:buNone/>
              <a:defRPr sz="1575"/>
            </a:lvl7pPr>
            <a:lvl8pPr marL="3149834" indent="0" algn="ctr">
              <a:buNone/>
              <a:defRPr sz="1575"/>
            </a:lvl8pPr>
            <a:lvl9pPr marL="3599810" indent="0" algn="ctr">
              <a:buNone/>
              <a:defRPr sz="1575"/>
            </a:lvl9pPr>
          </a:lstStyle>
          <a:p>
            <a:r>
              <a:rPr lang="cs-CZ"/>
              <a:t>Kliknutím můžete upravit styl předlohy.</a:t>
            </a:r>
            <a:endParaRPr lang="en-US" dirty="0"/>
          </a:p>
        </p:txBody>
      </p:sp>
      <p:sp>
        <p:nvSpPr>
          <p:cNvPr id="5" name="Footer Placeholder 4"/>
          <p:cNvSpPr>
            <a:spLocks noGrp="1"/>
          </p:cNvSpPr>
          <p:nvPr>
            <p:ph type="ftr" sz="quarter" idx="10"/>
          </p:nvPr>
        </p:nvSpPr>
        <p:spPr>
          <a:xfrm>
            <a:off x="1079500" y="6450013"/>
            <a:ext cx="6840538" cy="215900"/>
          </a:xfrm>
        </p:spPr>
        <p:txBody>
          <a:bodyPr/>
          <a:lstStyle>
            <a:lvl1pPr algn="ctr">
              <a:defRPr dirty="0"/>
            </a:lvl1pPr>
          </a:lstStyle>
          <a:p>
            <a:pPr>
              <a:defRPr/>
            </a:pPr>
            <a:r>
              <a:rPr lang="cs-CZ"/>
              <a:t>autor prezentace, datum prezentace, univerzitní oddělení, fakulta, adresa</a:t>
            </a:r>
          </a:p>
        </p:txBody>
      </p:sp>
      <p:sp>
        <p:nvSpPr>
          <p:cNvPr id="6" name="Slide Number Placeholder 5"/>
          <p:cNvSpPr>
            <a:spLocks noGrp="1"/>
          </p:cNvSpPr>
          <p:nvPr>
            <p:ph type="sldNum" sz="quarter" idx="11"/>
          </p:nvPr>
        </p:nvSpPr>
        <p:spPr/>
        <p:txBody>
          <a:bodyPr/>
          <a:lstStyle>
            <a:lvl1pPr>
              <a:defRPr/>
            </a:lvl1pPr>
          </a:lstStyle>
          <a:p>
            <a:fld id="{EBC6252B-3EDE-464C-A5B9-AD47B9778258}" type="slidenum">
              <a:rPr lang="cs-CZ" altLang="cs-CZ"/>
              <a:pPr/>
              <a:t>‹#›</a:t>
            </a:fld>
            <a:endParaRPr lang="cs-CZ" altLang="cs-CZ"/>
          </a:p>
        </p:txBody>
      </p:sp>
    </p:spTree>
    <p:extLst>
      <p:ext uri="{BB962C8B-B14F-4D97-AF65-F5344CB8AC3E}">
        <p14:creationId xmlns:p14="http://schemas.microsoft.com/office/powerpoint/2010/main" val="3148599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Footer Placeholder 4"/>
          <p:cNvSpPr>
            <a:spLocks noGrp="1"/>
          </p:cNvSpPr>
          <p:nvPr>
            <p:ph type="ftr" sz="quarter" idx="10"/>
          </p:nvPr>
        </p:nvSpPr>
        <p:spPr/>
        <p:txBody>
          <a:bodyPr/>
          <a:lstStyle>
            <a:lvl1pPr>
              <a:defRPr/>
            </a:lvl1pPr>
          </a:lstStyle>
          <a:p>
            <a:pPr>
              <a:defRPr/>
            </a:pPr>
            <a:r>
              <a:rPr lang="cs-CZ"/>
              <a:t>autor prezentace, datum prezentace, univerzitní oddělení, fakulta, adresa</a:t>
            </a:r>
            <a:endParaRPr lang="cs-CZ" dirty="0"/>
          </a:p>
        </p:txBody>
      </p:sp>
      <p:sp>
        <p:nvSpPr>
          <p:cNvPr id="5" name="Slide Number Placeholder 5"/>
          <p:cNvSpPr>
            <a:spLocks noGrp="1"/>
          </p:cNvSpPr>
          <p:nvPr>
            <p:ph type="sldNum" sz="quarter" idx="11"/>
          </p:nvPr>
        </p:nvSpPr>
        <p:spPr/>
        <p:txBody>
          <a:bodyPr/>
          <a:lstStyle>
            <a:lvl1pPr>
              <a:defRPr/>
            </a:lvl1pPr>
          </a:lstStyle>
          <a:p>
            <a:fld id="{EC0C6751-AF52-4C29-AB10-1D0B7341C2AA}" type="slidenum">
              <a:rPr lang="cs-CZ" altLang="cs-CZ"/>
              <a:pPr/>
              <a:t>‹#›</a:t>
            </a:fld>
            <a:endParaRPr lang="cs-CZ" altLang="cs-CZ"/>
          </a:p>
        </p:txBody>
      </p:sp>
    </p:spTree>
    <p:extLst>
      <p:ext uri="{BB962C8B-B14F-4D97-AF65-F5344CB8AC3E}">
        <p14:creationId xmlns:p14="http://schemas.microsoft.com/office/powerpoint/2010/main" val="3803370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720000" y="2462400"/>
            <a:ext cx="3622702" cy="389880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4657298" y="2462400"/>
            <a:ext cx="3622702" cy="389880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Footer Placeholder 4"/>
          <p:cNvSpPr>
            <a:spLocks noGrp="1"/>
          </p:cNvSpPr>
          <p:nvPr>
            <p:ph type="ftr" sz="quarter" idx="10"/>
          </p:nvPr>
        </p:nvSpPr>
        <p:spPr/>
        <p:txBody>
          <a:bodyPr/>
          <a:lstStyle>
            <a:lvl1pPr>
              <a:defRPr/>
            </a:lvl1pPr>
          </a:lstStyle>
          <a:p>
            <a:pPr>
              <a:defRPr/>
            </a:pPr>
            <a:r>
              <a:rPr lang="cs-CZ"/>
              <a:t>autor prezentace, datum prezentace, univerzitní oddělení, fakulta, adresa</a:t>
            </a:r>
            <a:endParaRPr lang="cs-CZ" dirty="0"/>
          </a:p>
        </p:txBody>
      </p:sp>
      <p:sp>
        <p:nvSpPr>
          <p:cNvPr id="6" name="Slide Number Placeholder 5"/>
          <p:cNvSpPr>
            <a:spLocks noGrp="1"/>
          </p:cNvSpPr>
          <p:nvPr>
            <p:ph type="sldNum" sz="quarter" idx="11"/>
          </p:nvPr>
        </p:nvSpPr>
        <p:spPr/>
        <p:txBody>
          <a:bodyPr/>
          <a:lstStyle>
            <a:lvl1pPr>
              <a:defRPr/>
            </a:lvl1pPr>
          </a:lstStyle>
          <a:p>
            <a:fld id="{CD6B1EE4-7FDE-4D70-9EB0-D47C26729A13}" type="slidenum">
              <a:rPr lang="cs-CZ" altLang="cs-CZ"/>
              <a:pPr/>
              <a:t>‹#›</a:t>
            </a:fld>
            <a:endParaRPr lang="cs-CZ" altLang="cs-CZ"/>
          </a:p>
        </p:txBody>
      </p:sp>
    </p:spTree>
    <p:extLst>
      <p:ext uri="{BB962C8B-B14F-4D97-AF65-F5344CB8AC3E}">
        <p14:creationId xmlns:p14="http://schemas.microsoft.com/office/powerpoint/2010/main" val="1373463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720000" y="1620000"/>
            <a:ext cx="7560000" cy="748800"/>
          </a:xfrm>
        </p:spPr>
        <p:txBody>
          <a:bodyPr/>
          <a:lstStyle/>
          <a:p>
            <a:r>
              <a:rPr lang="cs-CZ"/>
              <a:t>Kliknutím lze upravit styl.</a:t>
            </a:r>
            <a:endParaRPr lang="en-US" dirty="0"/>
          </a:p>
        </p:txBody>
      </p:sp>
      <p:sp>
        <p:nvSpPr>
          <p:cNvPr id="3" name="Text Placeholder 2"/>
          <p:cNvSpPr>
            <a:spLocks noGrp="1"/>
          </p:cNvSpPr>
          <p:nvPr>
            <p:ph type="body" idx="1"/>
          </p:nvPr>
        </p:nvSpPr>
        <p:spPr>
          <a:xfrm>
            <a:off x="720000" y="2368800"/>
            <a:ext cx="3621600" cy="693376"/>
          </a:xfrm>
        </p:spPr>
        <p:txBody>
          <a:bodyPr anchor="b"/>
          <a:lstStyle>
            <a:lvl1pPr marL="0" indent="0">
              <a:buNone/>
              <a:defRPr sz="2362" b="1"/>
            </a:lvl1pPr>
            <a:lvl2pPr marL="449976" indent="0">
              <a:buNone/>
              <a:defRPr sz="1968" b="1"/>
            </a:lvl2pPr>
            <a:lvl3pPr marL="899952" indent="0">
              <a:buNone/>
              <a:defRPr sz="1772" b="1"/>
            </a:lvl3pPr>
            <a:lvl4pPr marL="1349929" indent="0">
              <a:buNone/>
              <a:defRPr sz="1575" b="1"/>
            </a:lvl4pPr>
            <a:lvl5pPr marL="1799905" indent="0">
              <a:buNone/>
              <a:defRPr sz="1575" b="1"/>
            </a:lvl5pPr>
            <a:lvl6pPr marL="2249881" indent="0">
              <a:buNone/>
              <a:defRPr sz="1575" b="1"/>
            </a:lvl6pPr>
            <a:lvl7pPr marL="2699857" indent="0">
              <a:buNone/>
              <a:defRPr sz="1575" b="1"/>
            </a:lvl7pPr>
            <a:lvl8pPr marL="3149834" indent="0">
              <a:buNone/>
              <a:defRPr sz="1575" b="1"/>
            </a:lvl8pPr>
            <a:lvl9pPr marL="3599810" indent="0">
              <a:buNone/>
              <a:defRPr sz="1575" b="1"/>
            </a:lvl9pPr>
          </a:lstStyle>
          <a:p>
            <a:pPr lvl="0"/>
            <a:r>
              <a:rPr lang="cs-CZ"/>
              <a:t>Upravte styly předlohy textu.</a:t>
            </a:r>
          </a:p>
        </p:txBody>
      </p:sp>
      <p:sp>
        <p:nvSpPr>
          <p:cNvPr id="4" name="Content Placeholder 3"/>
          <p:cNvSpPr>
            <a:spLocks noGrp="1"/>
          </p:cNvSpPr>
          <p:nvPr>
            <p:ph sz="half" idx="2"/>
          </p:nvPr>
        </p:nvSpPr>
        <p:spPr>
          <a:xfrm>
            <a:off x="720000" y="3151650"/>
            <a:ext cx="3621600" cy="320955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4658400" y="2368800"/>
            <a:ext cx="3621600" cy="693376"/>
          </a:xfrm>
        </p:spPr>
        <p:txBody>
          <a:bodyPr anchor="b"/>
          <a:lstStyle>
            <a:lvl1pPr marL="0" indent="0">
              <a:buNone/>
              <a:defRPr sz="2362" b="1"/>
            </a:lvl1pPr>
            <a:lvl2pPr marL="449976" indent="0">
              <a:buNone/>
              <a:defRPr sz="1968" b="1"/>
            </a:lvl2pPr>
            <a:lvl3pPr marL="899952" indent="0">
              <a:buNone/>
              <a:defRPr sz="1772" b="1"/>
            </a:lvl3pPr>
            <a:lvl4pPr marL="1349929" indent="0">
              <a:buNone/>
              <a:defRPr sz="1575" b="1"/>
            </a:lvl4pPr>
            <a:lvl5pPr marL="1799905" indent="0">
              <a:buNone/>
              <a:defRPr sz="1575" b="1"/>
            </a:lvl5pPr>
            <a:lvl6pPr marL="2249881" indent="0">
              <a:buNone/>
              <a:defRPr sz="1575" b="1"/>
            </a:lvl6pPr>
            <a:lvl7pPr marL="2699857" indent="0">
              <a:buNone/>
              <a:defRPr sz="1575" b="1"/>
            </a:lvl7pPr>
            <a:lvl8pPr marL="3149834" indent="0">
              <a:buNone/>
              <a:defRPr sz="1575" b="1"/>
            </a:lvl8pPr>
            <a:lvl9pPr marL="3599810" indent="0">
              <a:buNone/>
              <a:defRPr sz="1575" b="1"/>
            </a:lvl9pPr>
          </a:lstStyle>
          <a:p>
            <a:pPr lvl="0"/>
            <a:r>
              <a:rPr lang="cs-CZ"/>
              <a:t>Upravte styly předlohy textu.</a:t>
            </a:r>
          </a:p>
        </p:txBody>
      </p:sp>
      <p:sp>
        <p:nvSpPr>
          <p:cNvPr id="6" name="Content Placeholder 5"/>
          <p:cNvSpPr>
            <a:spLocks noGrp="1"/>
          </p:cNvSpPr>
          <p:nvPr>
            <p:ph sz="quarter" idx="4"/>
          </p:nvPr>
        </p:nvSpPr>
        <p:spPr>
          <a:xfrm>
            <a:off x="4658400" y="3151650"/>
            <a:ext cx="3621600" cy="320955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Footer Placeholder 4"/>
          <p:cNvSpPr>
            <a:spLocks noGrp="1"/>
          </p:cNvSpPr>
          <p:nvPr>
            <p:ph type="ftr" sz="quarter" idx="10"/>
          </p:nvPr>
        </p:nvSpPr>
        <p:spPr/>
        <p:txBody>
          <a:bodyPr/>
          <a:lstStyle>
            <a:lvl1pPr>
              <a:defRPr/>
            </a:lvl1pPr>
          </a:lstStyle>
          <a:p>
            <a:pPr>
              <a:defRPr/>
            </a:pPr>
            <a:r>
              <a:rPr lang="cs-CZ"/>
              <a:t>autor prezentace, datum prezentace, univerzitní oddělení, fakulta, adresa</a:t>
            </a:r>
            <a:endParaRPr lang="cs-CZ" dirty="0"/>
          </a:p>
        </p:txBody>
      </p:sp>
      <p:sp>
        <p:nvSpPr>
          <p:cNvPr id="8" name="Slide Number Placeholder 5"/>
          <p:cNvSpPr>
            <a:spLocks noGrp="1"/>
          </p:cNvSpPr>
          <p:nvPr>
            <p:ph type="sldNum" sz="quarter" idx="11"/>
          </p:nvPr>
        </p:nvSpPr>
        <p:spPr/>
        <p:txBody>
          <a:bodyPr/>
          <a:lstStyle>
            <a:lvl1pPr>
              <a:defRPr/>
            </a:lvl1pPr>
          </a:lstStyle>
          <a:p>
            <a:fld id="{81BD7E73-4278-4871-9F99-C03E0917828F}" type="slidenum">
              <a:rPr lang="cs-CZ" altLang="cs-CZ"/>
              <a:pPr/>
              <a:t>‹#›</a:t>
            </a:fld>
            <a:endParaRPr lang="cs-CZ" altLang="cs-CZ"/>
          </a:p>
        </p:txBody>
      </p:sp>
    </p:spTree>
    <p:extLst>
      <p:ext uri="{BB962C8B-B14F-4D97-AF65-F5344CB8AC3E}">
        <p14:creationId xmlns:p14="http://schemas.microsoft.com/office/powerpoint/2010/main" val="3542658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Footer Placeholder 4"/>
          <p:cNvSpPr>
            <a:spLocks noGrp="1"/>
          </p:cNvSpPr>
          <p:nvPr>
            <p:ph type="ftr" sz="quarter" idx="10"/>
          </p:nvPr>
        </p:nvSpPr>
        <p:spPr/>
        <p:txBody>
          <a:bodyPr/>
          <a:lstStyle>
            <a:lvl1pPr>
              <a:defRPr/>
            </a:lvl1pPr>
          </a:lstStyle>
          <a:p>
            <a:pPr>
              <a:defRPr/>
            </a:pPr>
            <a:r>
              <a:rPr lang="cs-CZ"/>
              <a:t>autor prezentace, datum prezentace, univerzitní oddělení, fakulta, adresa</a:t>
            </a:r>
            <a:endParaRPr lang="cs-CZ" dirty="0"/>
          </a:p>
        </p:txBody>
      </p:sp>
      <p:sp>
        <p:nvSpPr>
          <p:cNvPr id="4" name="Slide Number Placeholder 5"/>
          <p:cNvSpPr>
            <a:spLocks noGrp="1"/>
          </p:cNvSpPr>
          <p:nvPr>
            <p:ph type="sldNum" sz="quarter" idx="11"/>
          </p:nvPr>
        </p:nvSpPr>
        <p:spPr/>
        <p:txBody>
          <a:bodyPr/>
          <a:lstStyle>
            <a:lvl1pPr>
              <a:defRPr/>
            </a:lvl1pPr>
          </a:lstStyle>
          <a:p>
            <a:fld id="{787702EC-07F1-4ACC-BF33-E9238D906E93}" type="slidenum">
              <a:rPr lang="cs-CZ" altLang="cs-CZ"/>
              <a:pPr/>
              <a:t>‹#›</a:t>
            </a:fld>
            <a:endParaRPr lang="cs-CZ" altLang="cs-CZ"/>
          </a:p>
        </p:txBody>
      </p:sp>
    </p:spTree>
    <p:extLst>
      <p:ext uri="{BB962C8B-B14F-4D97-AF65-F5344CB8AC3E}">
        <p14:creationId xmlns:p14="http://schemas.microsoft.com/office/powerpoint/2010/main" val="20637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cs-CZ"/>
              <a:t>autor prezentace, datum prezentace, univerzitní oddělení, fakulta, adresa</a:t>
            </a:r>
            <a:endParaRPr lang="cs-CZ" dirty="0"/>
          </a:p>
        </p:txBody>
      </p:sp>
      <p:sp>
        <p:nvSpPr>
          <p:cNvPr id="3" name="Slide Number Placeholder 5"/>
          <p:cNvSpPr>
            <a:spLocks noGrp="1"/>
          </p:cNvSpPr>
          <p:nvPr>
            <p:ph type="sldNum" sz="quarter" idx="11"/>
          </p:nvPr>
        </p:nvSpPr>
        <p:spPr/>
        <p:txBody>
          <a:bodyPr/>
          <a:lstStyle>
            <a:lvl1pPr>
              <a:defRPr/>
            </a:lvl1pPr>
          </a:lstStyle>
          <a:p>
            <a:fld id="{5DADBF09-B65F-44C5-81B1-939D19EF8FEE}" type="slidenum">
              <a:rPr lang="cs-CZ" altLang="cs-CZ"/>
              <a:pPr/>
              <a:t>‹#›</a:t>
            </a:fld>
            <a:endParaRPr lang="cs-CZ" altLang="cs-CZ"/>
          </a:p>
        </p:txBody>
      </p:sp>
    </p:spTree>
    <p:extLst>
      <p:ext uri="{BB962C8B-B14F-4D97-AF65-F5344CB8AC3E}">
        <p14:creationId xmlns:p14="http://schemas.microsoft.com/office/powerpoint/2010/main" val="1372974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720000" y="1620000"/>
            <a:ext cx="3004102" cy="748800"/>
          </a:xfrm>
        </p:spPr>
        <p:txBody>
          <a:bodyPr anchor="b">
            <a:normAutofit/>
          </a:bodyPr>
          <a:lstStyle>
            <a:lvl1pPr>
              <a:defRPr sz="2600"/>
            </a:lvl1pPr>
          </a:lstStyle>
          <a:p>
            <a:r>
              <a:rPr lang="cs-CZ"/>
              <a:t>Kliknutím lze upravit styl.</a:t>
            </a:r>
            <a:endParaRPr lang="en-US" dirty="0"/>
          </a:p>
        </p:txBody>
      </p:sp>
      <p:sp>
        <p:nvSpPr>
          <p:cNvPr id="3" name="Content Placeholder 2"/>
          <p:cNvSpPr>
            <a:spLocks noGrp="1"/>
          </p:cNvSpPr>
          <p:nvPr>
            <p:ph idx="1"/>
          </p:nvPr>
        </p:nvSpPr>
        <p:spPr>
          <a:xfrm>
            <a:off x="3825976" y="1620000"/>
            <a:ext cx="4454024" cy="4733283"/>
          </a:xfrm>
        </p:spPr>
        <p:txBody>
          <a:bodyPr>
            <a:normAutofit/>
          </a:bodyPr>
          <a:lstStyle>
            <a:lvl1pPr>
              <a:defRPr sz="2400"/>
            </a:lvl1pPr>
            <a:lvl2pPr>
              <a:defRPr sz="2000"/>
            </a:lvl2pPr>
            <a:lvl3pPr>
              <a:defRPr sz="1800"/>
            </a:lvl3pPr>
            <a:lvl4pPr>
              <a:defRPr sz="1600"/>
            </a:lvl4pPr>
            <a:lvl5pPr>
              <a:defRPr sz="1600"/>
            </a:lvl5pPr>
            <a:lvl6pPr>
              <a:defRPr sz="1968"/>
            </a:lvl6pPr>
            <a:lvl7pPr>
              <a:defRPr sz="1968"/>
            </a:lvl7pPr>
            <a:lvl8pPr>
              <a:defRPr sz="1968"/>
            </a:lvl8pPr>
            <a:lvl9pPr>
              <a:defRPr sz="1968"/>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720000" y="2458274"/>
            <a:ext cx="3004102" cy="3902926"/>
          </a:xfrm>
        </p:spPr>
        <p:txBody>
          <a:bodyPr/>
          <a:lstStyle>
            <a:lvl1pPr marL="0" indent="0">
              <a:buNone/>
              <a:defRPr sz="1575"/>
            </a:lvl1pPr>
            <a:lvl2pPr marL="449976" indent="0">
              <a:buNone/>
              <a:defRPr sz="1378"/>
            </a:lvl2pPr>
            <a:lvl3pPr marL="899952" indent="0">
              <a:buNone/>
              <a:defRPr sz="1181"/>
            </a:lvl3pPr>
            <a:lvl4pPr marL="1349929" indent="0">
              <a:buNone/>
              <a:defRPr sz="984"/>
            </a:lvl4pPr>
            <a:lvl5pPr marL="1799905" indent="0">
              <a:buNone/>
              <a:defRPr sz="984"/>
            </a:lvl5pPr>
            <a:lvl6pPr marL="2249881" indent="0">
              <a:buNone/>
              <a:defRPr sz="984"/>
            </a:lvl6pPr>
            <a:lvl7pPr marL="2699857" indent="0">
              <a:buNone/>
              <a:defRPr sz="984"/>
            </a:lvl7pPr>
            <a:lvl8pPr marL="3149834" indent="0">
              <a:buNone/>
              <a:defRPr sz="984"/>
            </a:lvl8pPr>
            <a:lvl9pPr marL="3599810" indent="0">
              <a:buNone/>
              <a:defRPr sz="984"/>
            </a:lvl9pPr>
          </a:lstStyle>
          <a:p>
            <a:pPr lvl="0"/>
            <a:r>
              <a:rPr lang="cs-CZ"/>
              <a:t>Upravte styly předlohy textu.</a:t>
            </a:r>
          </a:p>
        </p:txBody>
      </p:sp>
      <p:sp>
        <p:nvSpPr>
          <p:cNvPr id="5" name="Footer Placeholder 4"/>
          <p:cNvSpPr>
            <a:spLocks noGrp="1"/>
          </p:cNvSpPr>
          <p:nvPr>
            <p:ph type="ftr" sz="quarter" idx="10"/>
          </p:nvPr>
        </p:nvSpPr>
        <p:spPr/>
        <p:txBody>
          <a:bodyPr/>
          <a:lstStyle>
            <a:lvl1pPr>
              <a:defRPr/>
            </a:lvl1pPr>
          </a:lstStyle>
          <a:p>
            <a:pPr>
              <a:defRPr/>
            </a:pPr>
            <a:r>
              <a:rPr lang="cs-CZ"/>
              <a:t>autor prezentace, datum prezentace, univerzitní oddělení, fakulta, adresa</a:t>
            </a:r>
            <a:endParaRPr lang="cs-CZ" dirty="0"/>
          </a:p>
        </p:txBody>
      </p:sp>
      <p:sp>
        <p:nvSpPr>
          <p:cNvPr id="6" name="Slide Number Placeholder 5"/>
          <p:cNvSpPr>
            <a:spLocks noGrp="1"/>
          </p:cNvSpPr>
          <p:nvPr>
            <p:ph type="sldNum" sz="quarter" idx="11"/>
          </p:nvPr>
        </p:nvSpPr>
        <p:spPr/>
        <p:txBody>
          <a:bodyPr/>
          <a:lstStyle>
            <a:lvl1pPr>
              <a:defRPr/>
            </a:lvl1pPr>
          </a:lstStyle>
          <a:p>
            <a:fld id="{76787B37-DE7C-44C6-BCF6-7081F8CA1784}" type="slidenum">
              <a:rPr lang="cs-CZ" altLang="cs-CZ"/>
              <a:pPr/>
              <a:t>‹#›</a:t>
            </a:fld>
            <a:endParaRPr lang="cs-CZ" altLang="cs-CZ"/>
          </a:p>
        </p:txBody>
      </p:sp>
    </p:spTree>
    <p:extLst>
      <p:ext uri="{BB962C8B-B14F-4D97-AF65-F5344CB8AC3E}">
        <p14:creationId xmlns:p14="http://schemas.microsoft.com/office/powerpoint/2010/main" val="2377617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1"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20725" y="1619250"/>
            <a:ext cx="755967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cs-CZ" altLang="cs-CZ"/>
              <a:t>Kliknutím lze upravit styl.</a:t>
            </a:r>
            <a:endParaRPr lang="en-US" altLang="cs-CZ"/>
          </a:p>
        </p:txBody>
      </p:sp>
      <p:sp>
        <p:nvSpPr>
          <p:cNvPr id="1027" name="Text Placeholder 2"/>
          <p:cNvSpPr>
            <a:spLocks noGrp="1"/>
          </p:cNvSpPr>
          <p:nvPr>
            <p:ph type="body" idx="1"/>
          </p:nvPr>
        </p:nvSpPr>
        <p:spPr bwMode="auto">
          <a:xfrm>
            <a:off x="720725" y="2460625"/>
            <a:ext cx="7559675" cy="389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cs-CZ" altLang="cs-CZ"/>
              <a:t>Kliknutím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endParaRPr lang="en-US" altLang="cs-CZ"/>
          </a:p>
        </p:txBody>
      </p:sp>
      <p:sp>
        <p:nvSpPr>
          <p:cNvPr id="5" name="Footer Placeholder 4"/>
          <p:cNvSpPr>
            <a:spLocks noGrp="1"/>
          </p:cNvSpPr>
          <p:nvPr>
            <p:ph type="ftr" sz="quarter" idx="3"/>
          </p:nvPr>
        </p:nvSpPr>
        <p:spPr>
          <a:xfrm>
            <a:off x="720725" y="6450013"/>
            <a:ext cx="7118350" cy="215900"/>
          </a:xfrm>
          <a:prstGeom prst="rect">
            <a:avLst/>
          </a:prstGeom>
        </p:spPr>
        <p:txBody>
          <a:bodyPr vert="horz" lIns="0" tIns="0" rIns="0" bIns="0" rtlCol="0" anchor="b"/>
          <a:lstStyle>
            <a:lvl1pPr algn="l" defTabSz="905073" fontAlgn="auto">
              <a:spcBef>
                <a:spcPts val="0"/>
              </a:spcBef>
              <a:spcAft>
                <a:spcPts val="0"/>
              </a:spcAft>
              <a:defRPr sz="1000" smtClean="0">
                <a:solidFill>
                  <a:schemeClr val="accent1"/>
                </a:solidFill>
                <a:latin typeface="Arial" panose="020B0604020202020204" pitchFamily="34" charset="0"/>
                <a:cs typeface="Arial" panose="020B0604020202020204" pitchFamily="34" charset="0"/>
              </a:defRPr>
            </a:lvl1pPr>
          </a:lstStyle>
          <a:p>
            <a:pPr>
              <a:defRPr/>
            </a:pPr>
            <a:r>
              <a:rPr lang="cs-CZ"/>
              <a:t>autor prezentace, datum prezentace, univerzitní oddělení, fakulta, adresa</a:t>
            </a:r>
            <a:endParaRPr lang="cs-CZ" dirty="0"/>
          </a:p>
        </p:txBody>
      </p:sp>
      <p:sp>
        <p:nvSpPr>
          <p:cNvPr id="6" name="Slide Number Placeholder 5"/>
          <p:cNvSpPr>
            <a:spLocks noGrp="1"/>
          </p:cNvSpPr>
          <p:nvPr>
            <p:ph type="sldNum" sz="quarter" idx="4"/>
          </p:nvPr>
        </p:nvSpPr>
        <p:spPr>
          <a:xfrm>
            <a:off x="7962900" y="6450013"/>
            <a:ext cx="317500" cy="215900"/>
          </a:xfrm>
          <a:prstGeom prst="rect">
            <a:avLst/>
          </a:prstGeom>
        </p:spPr>
        <p:txBody>
          <a:bodyPr vert="horz" wrap="square" lIns="0" tIns="0" rIns="0" bIns="0" numCol="1" anchor="ctr" anchorCtr="0" compatLnSpc="1">
            <a:prstTxWarp prst="textNoShape">
              <a:avLst/>
            </a:prstTxWarp>
          </a:bodyPr>
          <a:lstStyle>
            <a:lvl1pPr algn="r">
              <a:defRPr sz="1000">
                <a:solidFill>
                  <a:schemeClr val="accent1"/>
                </a:solidFill>
                <a:cs typeface="Arial" panose="020B0604020202020204" pitchFamily="34" charset="0"/>
              </a:defRPr>
            </a:lvl1pPr>
          </a:lstStyle>
          <a:p>
            <a:fld id="{89CBAD91-4412-4440-9A06-4782E2A8C544}" type="slidenum">
              <a:rPr lang="cs-CZ" altLang="cs-CZ"/>
              <a:pPr/>
              <a:t>‹#›</a:t>
            </a:fld>
            <a:endParaRPr lang="cs-CZ" altLang="cs-CZ"/>
          </a:p>
        </p:txBody>
      </p:sp>
      <p:pic>
        <p:nvPicPr>
          <p:cNvPr id="1030" name="Obrázek 9"/>
          <p:cNvPicPr>
            <a:picLocks noChangeAspect="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720725" y="539750"/>
            <a:ext cx="255905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2" r:id="rId1"/>
    <p:sldLayoutId id="2147483675" r:id="rId2"/>
    <p:sldLayoutId id="2147483683" r:id="rId3"/>
    <p:sldLayoutId id="2147483676" r:id="rId4"/>
    <p:sldLayoutId id="2147483677" r:id="rId5"/>
    <p:sldLayoutId id="2147483678" r:id="rId6"/>
    <p:sldLayoutId id="2147483679" r:id="rId7"/>
    <p:sldLayoutId id="2147483680" r:id="rId8"/>
    <p:sldLayoutId id="2147483681" r:id="rId9"/>
  </p:sldLayoutIdLst>
  <p:hf sldNum="0" hdr="0" dt="0"/>
  <p:txStyles>
    <p:titleStyle>
      <a:lvl1pPr algn="l" defTabSz="898525" rtl="0" eaLnBrk="1" fontAlgn="base" hangingPunct="1">
        <a:lnSpc>
          <a:spcPct val="90000"/>
        </a:lnSpc>
        <a:spcBef>
          <a:spcPct val="0"/>
        </a:spcBef>
        <a:spcAft>
          <a:spcPct val="0"/>
        </a:spcAft>
        <a:defRPr sz="2600" b="1" kern="1200">
          <a:solidFill>
            <a:schemeClr val="accent1"/>
          </a:solidFill>
          <a:latin typeface="Arial" panose="020B0604020202020204" pitchFamily="34" charset="0"/>
          <a:ea typeface="+mj-ea"/>
          <a:cs typeface="Arial" panose="020B0604020202020204" pitchFamily="34" charset="0"/>
        </a:defRPr>
      </a:lvl1pPr>
      <a:lvl2pPr algn="l" defTabSz="898525" rtl="0" eaLnBrk="1" fontAlgn="base" hangingPunct="1">
        <a:lnSpc>
          <a:spcPct val="90000"/>
        </a:lnSpc>
        <a:spcBef>
          <a:spcPct val="0"/>
        </a:spcBef>
        <a:spcAft>
          <a:spcPct val="0"/>
        </a:spcAft>
        <a:defRPr sz="2600" b="1">
          <a:solidFill>
            <a:schemeClr val="accent1"/>
          </a:solidFill>
          <a:latin typeface="Arial" panose="020B0604020202020204" pitchFamily="34" charset="0"/>
          <a:cs typeface="Arial" panose="020B0604020202020204" pitchFamily="34" charset="0"/>
        </a:defRPr>
      </a:lvl2pPr>
      <a:lvl3pPr algn="l" defTabSz="898525" rtl="0" eaLnBrk="1" fontAlgn="base" hangingPunct="1">
        <a:lnSpc>
          <a:spcPct val="90000"/>
        </a:lnSpc>
        <a:spcBef>
          <a:spcPct val="0"/>
        </a:spcBef>
        <a:spcAft>
          <a:spcPct val="0"/>
        </a:spcAft>
        <a:defRPr sz="2600" b="1">
          <a:solidFill>
            <a:schemeClr val="accent1"/>
          </a:solidFill>
          <a:latin typeface="Arial" panose="020B0604020202020204" pitchFamily="34" charset="0"/>
          <a:cs typeface="Arial" panose="020B0604020202020204" pitchFamily="34" charset="0"/>
        </a:defRPr>
      </a:lvl3pPr>
      <a:lvl4pPr algn="l" defTabSz="898525" rtl="0" eaLnBrk="1" fontAlgn="base" hangingPunct="1">
        <a:lnSpc>
          <a:spcPct val="90000"/>
        </a:lnSpc>
        <a:spcBef>
          <a:spcPct val="0"/>
        </a:spcBef>
        <a:spcAft>
          <a:spcPct val="0"/>
        </a:spcAft>
        <a:defRPr sz="2600" b="1">
          <a:solidFill>
            <a:schemeClr val="accent1"/>
          </a:solidFill>
          <a:latin typeface="Arial" panose="020B0604020202020204" pitchFamily="34" charset="0"/>
          <a:cs typeface="Arial" panose="020B0604020202020204" pitchFamily="34" charset="0"/>
        </a:defRPr>
      </a:lvl4pPr>
      <a:lvl5pPr algn="l" defTabSz="898525" rtl="0" eaLnBrk="1" fontAlgn="base" hangingPunct="1">
        <a:lnSpc>
          <a:spcPct val="90000"/>
        </a:lnSpc>
        <a:spcBef>
          <a:spcPct val="0"/>
        </a:spcBef>
        <a:spcAft>
          <a:spcPct val="0"/>
        </a:spcAft>
        <a:defRPr sz="2600" b="1">
          <a:solidFill>
            <a:schemeClr val="accent1"/>
          </a:solidFill>
          <a:latin typeface="Arial" panose="020B0604020202020204" pitchFamily="34" charset="0"/>
          <a:cs typeface="Arial" panose="020B0604020202020204" pitchFamily="34" charset="0"/>
        </a:defRPr>
      </a:lvl5pPr>
      <a:lvl6pPr marL="457200" algn="l" defTabSz="898525" rtl="0" eaLnBrk="1" fontAlgn="base" hangingPunct="1">
        <a:lnSpc>
          <a:spcPct val="90000"/>
        </a:lnSpc>
        <a:spcBef>
          <a:spcPct val="0"/>
        </a:spcBef>
        <a:spcAft>
          <a:spcPct val="0"/>
        </a:spcAft>
        <a:defRPr sz="2600" b="1">
          <a:solidFill>
            <a:schemeClr val="accent1"/>
          </a:solidFill>
          <a:latin typeface="Arial" panose="020B0604020202020204" pitchFamily="34" charset="0"/>
          <a:cs typeface="Arial" panose="020B0604020202020204" pitchFamily="34" charset="0"/>
        </a:defRPr>
      </a:lvl6pPr>
      <a:lvl7pPr marL="914400" algn="l" defTabSz="898525" rtl="0" eaLnBrk="1" fontAlgn="base" hangingPunct="1">
        <a:lnSpc>
          <a:spcPct val="90000"/>
        </a:lnSpc>
        <a:spcBef>
          <a:spcPct val="0"/>
        </a:spcBef>
        <a:spcAft>
          <a:spcPct val="0"/>
        </a:spcAft>
        <a:defRPr sz="2600" b="1">
          <a:solidFill>
            <a:schemeClr val="accent1"/>
          </a:solidFill>
          <a:latin typeface="Arial" panose="020B0604020202020204" pitchFamily="34" charset="0"/>
          <a:cs typeface="Arial" panose="020B0604020202020204" pitchFamily="34" charset="0"/>
        </a:defRPr>
      </a:lvl7pPr>
      <a:lvl8pPr marL="1371600" algn="l" defTabSz="898525" rtl="0" eaLnBrk="1" fontAlgn="base" hangingPunct="1">
        <a:lnSpc>
          <a:spcPct val="90000"/>
        </a:lnSpc>
        <a:spcBef>
          <a:spcPct val="0"/>
        </a:spcBef>
        <a:spcAft>
          <a:spcPct val="0"/>
        </a:spcAft>
        <a:defRPr sz="2600" b="1">
          <a:solidFill>
            <a:schemeClr val="accent1"/>
          </a:solidFill>
          <a:latin typeface="Arial" panose="020B0604020202020204" pitchFamily="34" charset="0"/>
          <a:cs typeface="Arial" panose="020B0604020202020204" pitchFamily="34" charset="0"/>
        </a:defRPr>
      </a:lvl8pPr>
      <a:lvl9pPr marL="1828800" algn="l" defTabSz="898525" rtl="0" eaLnBrk="1" fontAlgn="base" hangingPunct="1">
        <a:lnSpc>
          <a:spcPct val="90000"/>
        </a:lnSpc>
        <a:spcBef>
          <a:spcPct val="0"/>
        </a:spcBef>
        <a:spcAft>
          <a:spcPct val="0"/>
        </a:spcAft>
        <a:defRPr sz="2600" b="1">
          <a:solidFill>
            <a:schemeClr val="accent1"/>
          </a:solidFill>
          <a:latin typeface="Arial" panose="020B0604020202020204" pitchFamily="34" charset="0"/>
          <a:cs typeface="Arial" panose="020B0604020202020204" pitchFamily="34" charset="0"/>
        </a:defRPr>
      </a:lvl9pPr>
    </p:titleStyle>
    <p:bodyStyle>
      <a:lvl1pPr marL="266700" indent="-266700" algn="l" defTabSz="898525" rtl="0" eaLnBrk="1" fontAlgn="base" hangingPunct="1">
        <a:lnSpc>
          <a:spcPct val="90000"/>
        </a:lnSpc>
        <a:spcBef>
          <a:spcPts val="988"/>
        </a:spcBef>
        <a:spcAft>
          <a:spcPct val="0"/>
        </a:spcAft>
        <a:buFont typeface="Arial" panose="020B0604020202020204" pitchFamily="34" charset="0"/>
        <a:buChar char="−"/>
        <a:defRPr sz="2000" kern="1200">
          <a:solidFill>
            <a:schemeClr val="accent1"/>
          </a:solidFill>
          <a:latin typeface="Arial" panose="020B0604020202020204" pitchFamily="34" charset="0"/>
          <a:ea typeface="+mn-ea"/>
          <a:cs typeface="Arial" panose="020B0604020202020204" pitchFamily="34" charset="0"/>
        </a:defRPr>
      </a:lvl1pPr>
      <a:lvl2pPr marL="539750" indent="-273050" algn="l" defTabSz="898525" rtl="0" eaLnBrk="1" fontAlgn="base" hangingPunct="1">
        <a:lnSpc>
          <a:spcPct val="90000"/>
        </a:lnSpc>
        <a:spcBef>
          <a:spcPts val="488"/>
        </a:spcBef>
        <a:spcAft>
          <a:spcPct val="0"/>
        </a:spcAft>
        <a:buFont typeface="Arial" panose="020B0604020202020204" pitchFamily="34" charset="0"/>
        <a:buChar char="−"/>
        <a:defRPr kern="1200">
          <a:solidFill>
            <a:schemeClr val="accent2"/>
          </a:solidFill>
          <a:latin typeface="Arial" panose="020B0604020202020204" pitchFamily="34" charset="0"/>
          <a:ea typeface="+mn-ea"/>
          <a:cs typeface="Arial" panose="020B0604020202020204" pitchFamily="34" charset="0"/>
        </a:defRPr>
      </a:lvl2pPr>
      <a:lvl3pPr marL="806450" indent="-266700" algn="l" defTabSz="898525" rtl="0" eaLnBrk="1" fontAlgn="base" hangingPunct="1">
        <a:lnSpc>
          <a:spcPct val="90000"/>
        </a:lnSpc>
        <a:spcBef>
          <a:spcPts val="488"/>
        </a:spcBef>
        <a:spcAft>
          <a:spcPct val="0"/>
        </a:spcAft>
        <a:buFont typeface="Arial" panose="020B0604020202020204" pitchFamily="34" charset="0"/>
        <a:buChar char="−"/>
        <a:defRPr sz="1600" kern="1200">
          <a:solidFill>
            <a:schemeClr val="accent2"/>
          </a:solidFill>
          <a:latin typeface="Arial" panose="020B0604020202020204" pitchFamily="34" charset="0"/>
          <a:ea typeface="+mn-ea"/>
          <a:cs typeface="Arial" panose="020B0604020202020204" pitchFamily="34" charset="0"/>
        </a:defRPr>
      </a:lvl3pPr>
      <a:lvl4pPr marL="1071563" indent="-265113" algn="l" defTabSz="898525" rtl="0" eaLnBrk="1" fontAlgn="base" hangingPunct="1">
        <a:lnSpc>
          <a:spcPct val="90000"/>
        </a:lnSpc>
        <a:spcBef>
          <a:spcPts val="488"/>
        </a:spcBef>
        <a:spcAft>
          <a:spcPct val="0"/>
        </a:spcAft>
        <a:buFont typeface="Arial" panose="020B0604020202020204" pitchFamily="34" charset="0"/>
        <a:buChar char="−"/>
        <a:defRPr sz="1400" kern="1200">
          <a:solidFill>
            <a:schemeClr val="accent2"/>
          </a:solidFill>
          <a:latin typeface="Arial" panose="020B0604020202020204" pitchFamily="34" charset="0"/>
          <a:ea typeface="+mn-ea"/>
          <a:cs typeface="Arial" panose="020B0604020202020204" pitchFamily="34" charset="0"/>
        </a:defRPr>
      </a:lvl4pPr>
      <a:lvl5pPr marL="1346200" indent="-274638" algn="l" defTabSz="898525" rtl="0" eaLnBrk="1" fontAlgn="base" hangingPunct="1">
        <a:lnSpc>
          <a:spcPct val="90000"/>
        </a:lnSpc>
        <a:spcBef>
          <a:spcPts val="488"/>
        </a:spcBef>
        <a:spcAft>
          <a:spcPct val="0"/>
        </a:spcAft>
        <a:buFont typeface="Arial" panose="020B0604020202020204" pitchFamily="34" charset="0"/>
        <a:buChar char="−"/>
        <a:defRPr sz="1400" kern="1200">
          <a:solidFill>
            <a:schemeClr val="accent2"/>
          </a:solidFill>
          <a:latin typeface="Arial" panose="020B0604020202020204" pitchFamily="34" charset="0"/>
          <a:ea typeface="+mn-ea"/>
          <a:cs typeface="Arial" panose="020B0604020202020204" pitchFamily="34" charset="0"/>
        </a:defRPr>
      </a:lvl5pPr>
      <a:lvl6pPr marL="2474869"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6pPr>
      <a:lvl7pPr marL="2924846"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7pPr>
      <a:lvl8pPr marL="3374822"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8pPr>
      <a:lvl9pPr marL="3824798"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9pPr>
    </p:bodyStyle>
    <p:otherStyle>
      <a:defPPr>
        <a:defRPr lang="en-US"/>
      </a:defPPr>
      <a:lvl1pPr marL="0" algn="l" defTabSz="899952" rtl="0" eaLnBrk="1" latinLnBrk="0" hangingPunct="1">
        <a:defRPr sz="1772" kern="1200">
          <a:solidFill>
            <a:schemeClr val="tx1"/>
          </a:solidFill>
          <a:latin typeface="+mn-lt"/>
          <a:ea typeface="+mn-ea"/>
          <a:cs typeface="+mn-cs"/>
        </a:defRPr>
      </a:lvl1pPr>
      <a:lvl2pPr marL="449976" algn="l" defTabSz="899952" rtl="0" eaLnBrk="1" latinLnBrk="0" hangingPunct="1">
        <a:defRPr sz="1772" kern="1200">
          <a:solidFill>
            <a:schemeClr val="tx1"/>
          </a:solidFill>
          <a:latin typeface="+mn-lt"/>
          <a:ea typeface="+mn-ea"/>
          <a:cs typeface="+mn-cs"/>
        </a:defRPr>
      </a:lvl2pPr>
      <a:lvl3pPr marL="899952" algn="l" defTabSz="899952" rtl="0" eaLnBrk="1" latinLnBrk="0" hangingPunct="1">
        <a:defRPr sz="1772" kern="1200">
          <a:solidFill>
            <a:schemeClr val="tx1"/>
          </a:solidFill>
          <a:latin typeface="+mn-lt"/>
          <a:ea typeface="+mn-ea"/>
          <a:cs typeface="+mn-cs"/>
        </a:defRPr>
      </a:lvl3pPr>
      <a:lvl4pPr marL="1349929" algn="l" defTabSz="899952" rtl="0" eaLnBrk="1" latinLnBrk="0" hangingPunct="1">
        <a:defRPr sz="1772" kern="1200">
          <a:solidFill>
            <a:schemeClr val="tx1"/>
          </a:solidFill>
          <a:latin typeface="+mn-lt"/>
          <a:ea typeface="+mn-ea"/>
          <a:cs typeface="+mn-cs"/>
        </a:defRPr>
      </a:lvl4pPr>
      <a:lvl5pPr marL="1799905" algn="l" defTabSz="899952" rtl="0" eaLnBrk="1" latinLnBrk="0" hangingPunct="1">
        <a:defRPr sz="1772" kern="1200">
          <a:solidFill>
            <a:schemeClr val="tx1"/>
          </a:solidFill>
          <a:latin typeface="+mn-lt"/>
          <a:ea typeface="+mn-ea"/>
          <a:cs typeface="+mn-cs"/>
        </a:defRPr>
      </a:lvl5pPr>
      <a:lvl6pPr marL="2249881" algn="l" defTabSz="899952" rtl="0" eaLnBrk="1" latinLnBrk="0" hangingPunct="1">
        <a:defRPr sz="1772" kern="1200">
          <a:solidFill>
            <a:schemeClr val="tx1"/>
          </a:solidFill>
          <a:latin typeface="+mn-lt"/>
          <a:ea typeface="+mn-ea"/>
          <a:cs typeface="+mn-cs"/>
        </a:defRPr>
      </a:lvl6pPr>
      <a:lvl7pPr marL="2699857" algn="l" defTabSz="899952" rtl="0" eaLnBrk="1" latinLnBrk="0" hangingPunct="1">
        <a:defRPr sz="1772" kern="1200">
          <a:solidFill>
            <a:schemeClr val="tx1"/>
          </a:solidFill>
          <a:latin typeface="+mn-lt"/>
          <a:ea typeface="+mn-ea"/>
          <a:cs typeface="+mn-cs"/>
        </a:defRPr>
      </a:lvl7pPr>
      <a:lvl8pPr marL="3149834" algn="l" defTabSz="899952" rtl="0" eaLnBrk="1" latinLnBrk="0" hangingPunct="1">
        <a:defRPr sz="1772" kern="1200">
          <a:solidFill>
            <a:schemeClr val="tx1"/>
          </a:solidFill>
          <a:latin typeface="+mn-lt"/>
          <a:ea typeface="+mn-ea"/>
          <a:cs typeface="+mn-cs"/>
        </a:defRPr>
      </a:lvl8pPr>
      <a:lvl9pPr marL="3599810" algn="l" defTabSz="899952" rtl="0" eaLnBrk="1" latinLnBrk="0" hangingPunct="1">
        <a:defRPr sz="177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clanky.rvp.cz/clanek/k/z/18097/TEORIE-VYCHOVY-PEDAGOGIKA-JAKO-SNENI-O-IDEALECH.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Nadpis 1"/>
          <p:cNvSpPr>
            <a:spLocks noGrp="1"/>
          </p:cNvSpPr>
          <p:nvPr>
            <p:ph type="ctrTitle"/>
          </p:nvPr>
        </p:nvSpPr>
        <p:spPr>
          <a:xfrm>
            <a:off x="720725" y="4381500"/>
            <a:ext cx="7559675" cy="982663"/>
          </a:xfrm>
        </p:spPr>
        <p:txBody>
          <a:bodyPr/>
          <a:lstStyle/>
          <a:p>
            <a:pPr rtl="0"/>
            <a:r>
              <a:rPr lang="en-GB" b="1" i="0" u="none" dirty="0" smtClean="0"/>
              <a:t>Transformation </a:t>
            </a:r>
            <a:r>
              <a:rPr lang="en-GB" b="1" i="0" u="none" dirty="0"/>
              <a:t>of Citizenship </a:t>
            </a:r>
            <a:r>
              <a:rPr lang="en-GB" b="1" i="0" u="none" dirty="0" smtClean="0"/>
              <a:t>Education</a:t>
            </a:r>
            <a:r>
              <a:rPr lang="cs-CZ" b="1" i="0" u="none" dirty="0" smtClean="0"/>
              <a:t> </a:t>
            </a:r>
            <a:r>
              <a:rPr lang="cs-CZ" dirty="0" err="1" smtClean="0"/>
              <a:t>during</a:t>
            </a:r>
            <a:r>
              <a:rPr lang="cs-CZ" dirty="0" smtClean="0"/>
              <a:t> </a:t>
            </a:r>
            <a:r>
              <a:rPr lang="cs-CZ" b="1" i="0" u="none" dirty="0" err="1" smtClean="0"/>
              <a:t>the</a:t>
            </a:r>
            <a:r>
              <a:rPr lang="cs-CZ" b="1" i="0" u="none" dirty="0" smtClean="0"/>
              <a:t> </a:t>
            </a:r>
            <a:r>
              <a:rPr lang="cs-CZ" b="1" i="0" u="none" dirty="0" err="1" smtClean="0"/>
              <a:t>History</a:t>
            </a:r>
            <a:r>
              <a:rPr lang="cs-CZ" b="1" i="0" u="none" dirty="0" smtClean="0"/>
              <a:t> </a:t>
            </a:r>
            <a:r>
              <a:rPr lang="cs-CZ" b="1" i="0" u="none" dirty="0" err="1" smtClean="0"/>
              <a:t>of</a:t>
            </a:r>
            <a:r>
              <a:rPr lang="cs-CZ" b="1" i="0" u="none" dirty="0" smtClean="0"/>
              <a:t> </a:t>
            </a:r>
            <a:r>
              <a:rPr lang="cs-CZ" b="1" i="0" u="none" dirty="0" err="1" smtClean="0"/>
              <a:t>the</a:t>
            </a:r>
            <a:r>
              <a:rPr lang="cs-CZ" b="1" i="0" u="none" dirty="0" smtClean="0"/>
              <a:t> Czech Republic</a:t>
            </a:r>
            <a:endParaRPr lang="en-GB" altLang="cs-CZ" dirty="0"/>
          </a:p>
        </p:txBody>
      </p:sp>
      <p:sp>
        <p:nvSpPr>
          <p:cNvPr id="3" name="Podnadpis 2"/>
          <p:cNvSpPr>
            <a:spLocks noGrp="1"/>
          </p:cNvSpPr>
          <p:nvPr>
            <p:ph type="subTitle" idx="1"/>
          </p:nvPr>
        </p:nvSpPr>
        <p:spPr>
          <a:xfrm>
            <a:off x="720725" y="5364163"/>
            <a:ext cx="7559675" cy="944562"/>
          </a:xfrm>
        </p:spPr>
        <p:txBody>
          <a:bodyPr rtlCol="0">
            <a:normAutofit/>
          </a:bodyPr>
          <a:lstStyle/>
          <a:p>
            <a:pPr defTabSz="899952" rtl="0" fontAlgn="auto">
              <a:spcBef>
                <a:spcPts val="984"/>
              </a:spcBef>
              <a:spcAft>
                <a:spcPts val="0"/>
              </a:spcAft>
              <a:defRPr/>
            </a:pPr>
            <a:endParaRPr lang="en-GB" dirty="0"/>
          </a:p>
        </p:txBody>
      </p:sp>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6228" y="359766"/>
            <a:ext cx="2096347" cy="562202"/>
          </a:xfrm>
          <a:prstGeom prst="rect">
            <a:avLst/>
          </a:prstGeom>
        </p:spPr>
      </p:pic>
      <p:pic>
        <p:nvPicPr>
          <p:cNvPr id="6" name="Obráze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6068" y="340730"/>
            <a:ext cx="2560589" cy="58123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20247" y="1339921"/>
            <a:ext cx="6243301" cy="696697"/>
          </a:xfrm>
        </p:spPr>
        <p:txBody>
          <a:bodyPr>
            <a:normAutofit fontScale="90000"/>
          </a:bodyPr>
          <a:lstStyle/>
          <a:p>
            <a:pPr algn="l" rtl="0"/>
            <a:r>
              <a:rPr lang="en-GB" b="1" i="0" u="none" dirty="0"/>
              <a:t>Transformations of Citizenship Education</a:t>
            </a:r>
            <a:endParaRPr lang="en-GB" dirty="0"/>
          </a:p>
        </p:txBody>
      </p:sp>
      <p:sp>
        <p:nvSpPr>
          <p:cNvPr id="3" name="Podnadpis 2"/>
          <p:cNvSpPr>
            <a:spLocks noGrp="1"/>
          </p:cNvSpPr>
          <p:nvPr>
            <p:ph type="subTitle" idx="1"/>
          </p:nvPr>
        </p:nvSpPr>
        <p:spPr>
          <a:xfrm>
            <a:off x="620247" y="2036618"/>
            <a:ext cx="7764611" cy="4197927"/>
          </a:xfrm>
        </p:spPr>
        <p:txBody>
          <a:bodyPr/>
          <a:lstStyle/>
          <a:p>
            <a:pPr algn="l" rtl="0"/>
            <a:r>
              <a:rPr lang="en-GB" b="1" i="0" u="none" dirty="0"/>
              <a:t>Czechoslovak Socialist Republic </a:t>
            </a:r>
            <a:endParaRPr lang="cs-CZ" b="1" i="0" u="none" dirty="0" smtClean="0"/>
          </a:p>
          <a:p>
            <a:pPr algn="l" rtl="0"/>
            <a:r>
              <a:rPr lang="en-GB" b="0" i="0" u="none" dirty="0" smtClean="0"/>
              <a:t>(</a:t>
            </a:r>
            <a:r>
              <a:rPr lang="en-GB" b="0" i="0" u="none" dirty="0"/>
              <a:t>1960–1989)</a:t>
            </a:r>
            <a:endParaRPr lang="en-GB" dirty="0"/>
          </a:p>
          <a:p>
            <a:pPr algn="l" rtl="0"/>
            <a:r>
              <a:rPr lang="en-GB" b="0" i="1" u="none" dirty="0"/>
              <a:t>Moral Code of the Builder of Communism</a:t>
            </a:r>
            <a:r>
              <a:rPr lang="en-GB" b="0" i="0" u="none" dirty="0"/>
              <a:t>:</a:t>
            </a:r>
          </a:p>
          <a:p>
            <a:endParaRPr lang="en-GB" dirty="0"/>
          </a:p>
          <a:p>
            <a:pPr lvl="0" algn="l" rtl="0"/>
            <a:r>
              <a:rPr lang="en-GB" sz="1600" b="0" i="0" u="none" dirty="0"/>
              <a:t>9) Intolerance to the injustice, social parasitism, unfairness, careerism, and acquisitiveness.</a:t>
            </a:r>
          </a:p>
          <a:p>
            <a:pPr lvl="0" algn="l" rtl="0"/>
            <a:r>
              <a:rPr lang="en-GB" sz="1600" b="0" i="0" u="none" dirty="0"/>
              <a:t>10) Friendship and brotherhood with all the nations of the USSR, intolerance to all racial and national dislike. </a:t>
            </a:r>
          </a:p>
          <a:p>
            <a:pPr lvl="0" algn="l" rtl="0"/>
            <a:r>
              <a:rPr lang="en-GB" sz="1600" b="0" i="0" u="none" dirty="0"/>
              <a:t>11) Intolerance to the enemies of communism, peace and freedom of peoples of the world. </a:t>
            </a:r>
          </a:p>
          <a:p>
            <a:pPr lvl="0" algn="l" rtl="0"/>
            <a:r>
              <a:rPr lang="en-GB" sz="1600" b="0" i="0" u="none" dirty="0"/>
              <a:t>12) Brotherly solidarity to all workers of all countries and nations. </a:t>
            </a:r>
          </a:p>
          <a:p>
            <a:endParaRPr lang="en-GB" dirty="0"/>
          </a:p>
        </p:txBody>
      </p:sp>
      <p:sp>
        <p:nvSpPr>
          <p:cNvPr id="6" name="TextovéPole 5"/>
          <p:cNvSpPr txBox="1"/>
          <p:nvPr/>
        </p:nvSpPr>
        <p:spPr>
          <a:xfrm>
            <a:off x="4044142" y="2963487"/>
            <a:ext cx="65" cy="261610"/>
          </a:xfrm>
          <a:prstGeom prst="rect">
            <a:avLst/>
          </a:prstGeom>
          <a:noFill/>
        </p:spPr>
        <p:txBody>
          <a:bodyPr wrap="none" lIns="0" tIns="0" rIns="0" bIns="0" rtlCol="0">
            <a:spAutoFit/>
          </a:bodyPr>
          <a:lstStyle/>
          <a:p>
            <a:endParaRPr lang="en-GB" dirty="0"/>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69951" y="176350"/>
            <a:ext cx="1870454" cy="2668385"/>
          </a:xfrm>
          <a:prstGeom prst="rect">
            <a:avLst/>
          </a:prstGeom>
        </p:spPr>
      </p:pic>
    </p:spTree>
    <p:extLst>
      <p:ext uri="{BB962C8B-B14F-4D97-AF65-F5344CB8AC3E}">
        <p14:creationId xmlns:p14="http://schemas.microsoft.com/office/powerpoint/2010/main" val="2847053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525247" y="1767432"/>
            <a:ext cx="7560000" cy="696697"/>
          </a:xfrm>
        </p:spPr>
        <p:txBody>
          <a:bodyPr/>
          <a:lstStyle/>
          <a:p>
            <a:pPr algn="l" rtl="0"/>
            <a:r>
              <a:rPr lang="en-GB" b="1" i="0" u="none" dirty="0"/>
              <a:t>Transformations of Citizenship Education</a:t>
            </a:r>
            <a:endParaRPr lang="en-GB" dirty="0"/>
          </a:p>
        </p:txBody>
      </p:sp>
      <p:sp>
        <p:nvSpPr>
          <p:cNvPr id="3" name="Podnadpis 2"/>
          <p:cNvSpPr>
            <a:spLocks noGrp="1"/>
          </p:cNvSpPr>
          <p:nvPr>
            <p:ph type="subTitle" idx="1"/>
          </p:nvPr>
        </p:nvSpPr>
        <p:spPr>
          <a:xfrm>
            <a:off x="552079" y="2260228"/>
            <a:ext cx="7764611" cy="4197927"/>
          </a:xfrm>
        </p:spPr>
        <p:txBody>
          <a:bodyPr/>
          <a:lstStyle/>
          <a:p>
            <a:pPr algn="l" rtl="0"/>
            <a:r>
              <a:rPr lang="en-GB" b="1" i="0" u="none" dirty="0"/>
              <a:t>Czech and Slovak Federal Republic and Czech Republic</a:t>
            </a:r>
            <a:r>
              <a:rPr lang="en-GB" b="0" i="0" u="none" dirty="0"/>
              <a:t> (1990 until present)</a:t>
            </a:r>
          </a:p>
          <a:p>
            <a:endParaRPr lang="en-GB" b="1" i="1" dirty="0"/>
          </a:p>
          <a:p>
            <a:pPr marL="342900" indent="-342900" algn="l" rtl="0">
              <a:buFontTx/>
              <a:buChar char="-"/>
            </a:pPr>
            <a:r>
              <a:rPr lang="en-GB" b="0" i="0" u="none" dirty="0"/>
              <a:t>the necessity to depoliticize Citizenship Education     	1991 adoption of new curriculum</a:t>
            </a:r>
            <a:endParaRPr lang="en-GB" dirty="0"/>
          </a:p>
          <a:p>
            <a:pPr marL="342900" indent="-342900" algn="l" rtl="0">
              <a:buFontTx/>
              <a:buChar char="-"/>
            </a:pPr>
            <a:r>
              <a:rPr lang="en-GB" b="0" i="0" u="none" dirty="0"/>
              <a:t>2001 the document: </a:t>
            </a:r>
            <a:r>
              <a:rPr lang="en-GB" b="0" i="1" u="none" dirty="0"/>
              <a:t>Czech Republic National Education Development Programme</a:t>
            </a:r>
            <a:r>
              <a:rPr lang="en-GB" b="0" i="0" u="none" dirty="0"/>
              <a:t> (The White Paper)</a:t>
            </a:r>
            <a:endParaRPr lang="en-GB" dirty="0"/>
          </a:p>
          <a:p>
            <a:pPr marL="342900" indent="-342900" algn="l" rtl="0">
              <a:buFontTx/>
              <a:buChar char="-"/>
            </a:pPr>
            <a:r>
              <a:rPr lang="en-GB" b="0" i="0" u="none" dirty="0"/>
              <a:t>2004 a new concept and the Framework Education Programme for Basic Education, Framework Education Programme for Secondary General Education (Grammar Schools)</a:t>
            </a:r>
            <a:endParaRPr lang="en-GB" dirty="0"/>
          </a:p>
        </p:txBody>
      </p:sp>
      <p:sp>
        <p:nvSpPr>
          <p:cNvPr id="6" name="TextovéPole 5"/>
          <p:cNvSpPr txBox="1"/>
          <p:nvPr/>
        </p:nvSpPr>
        <p:spPr>
          <a:xfrm>
            <a:off x="4044142" y="2963487"/>
            <a:ext cx="65" cy="261610"/>
          </a:xfrm>
          <a:prstGeom prst="rect">
            <a:avLst/>
          </a:prstGeom>
          <a:noFill/>
        </p:spPr>
        <p:txBody>
          <a:bodyPr wrap="none" lIns="0" tIns="0" rIns="0" bIns="0" rtlCol="0">
            <a:spAutoFit/>
          </a:bodyPr>
          <a:lstStyle/>
          <a:p>
            <a:endParaRPr lang="en-GB" dirty="0"/>
          </a:p>
        </p:txBody>
      </p: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42320" y="291176"/>
            <a:ext cx="1287469" cy="1429559"/>
          </a:xfrm>
          <a:prstGeom prst="rect">
            <a:avLst/>
          </a:prstGeom>
        </p:spPr>
      </p:pic>
      <p:pic>
        <p:nvPicPr>
          <p:cNvPr id="7" name="Obráze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93683" y="931026"/>
            <a:ext cx="1254450" cy="1504604"/>
          </a:xfrm>
          <a:prstGeom prst="rect">
            <a:avLst/>
          </a:prstGeom>
        </p:spPr>
      </p:pic>
      <p:sp>
        <p:nvSpPr>
          <p:cNvPr id="8" name="Šipka doprava 7"/>
          <p:cNvSpPr/>
          <p:nvPr/>
        </p:nvSpPr>
        <p:spPr>
          <a:xfrm>
            <a:off x="958782" y="4070541"/>
            <a:ext cx="299259" cy="1909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Tree>
    <p:extLst>
      <p:ext uri="{BB962C8B-B14F-4D97-AF65-F5344CB8AC3E}">
        <p14:creationId xmlns:p14="http://schemas.microsoft.com/office/powerpoint/2010/main" val="820249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560871" y="1565552"/>
            <a:ext cx="5934802" cy="1082645"/>
          </a:xfrm>
        </p:spPr>
        <p:txBody>
          <a:bodyPr/>
          <a:lstStyle/>
          <a:p>
            <a:pPr algn="l" rtl="0"/>
            <a:r>
              <a:rPr lang="en-GB" b="1" i="0" u="none" dirty="0"/>
              <a:t>Transformations of Citizenship Education</a:t>
            </a:r>
            <a:endParaRPr lang="en-GB" dirty="0"/>
          </a:p>
        </p:txBody>
      </p:sp>
      <p:sp>
        <p:nvSpPr>
          <p:cNvPr id="3" name="Podnadpis 2"/>
          <p:cNvSpPr>
            <a:spLocks noGrp="1"/>
          </p:cNvSpPr>
          <p:nvPr>
            <p:ph type="subTitle" idx="1"/>
          </p:nvPr>
        </p:nvSpPr>
        <p:spPr>
          <a:xfrm>
            <a:off x="625117" y="2648197"/>
            <a:ext cx="7764611" cy="3307277"/>
          </a:xfrm>
        </p:spPr>
        <p:txBody>
          <a:bodyPr/>
          <a:lstStyle/>
          <a:p>
            <a:pPr algn="l" rtl="0"/>
            <a:r>
              <a:rPr lang="en-GB" b="1" i="0" u="none" dirty="0"/>
              <a:t>Today</a:t>
            </a:r>
          </a:p>
          <a:p>
            <a:endParaRPr lang="en-GB" b="1" dirty="0"/>
          </a:p>
          <a:p>
            <a:pPr algn="l" rtl="0"/>
            <a:r>
              <a:rPr lang="en-GB" b="0" i="0" u="none" dirty="0"/>
              <a:t>Strategy for the Education Policy of the Czech Republic up to 2030+</a:t>
            </a:r>
          </a:p>
          <a:p>
            <a:endParaRPr lang="en-GB" dirty="0"/>
          </a:p>
          <a:p>
            <a:pPr algn="l" rtl="0"/>
            <a:r>
              <a:rPr lang="en-GB" b="0" i="0" u="none" dirty="0"/>
              <a:t>Revision of the Framework Education Programme for Basic Education</a:t>
            </a:r>
          </a:p>
        </p:txBody>
      </p:sp>
      <p:sp>
        <p:nvSpPr>
          <p:cNvPr id="6" name="TextovéPole 5"/>
          <p:cNvSpPr txBox="1"/>
          <p:nvPr/>
        </p:nvSpPr>
        <p:spPr>
          <a:xfrm>
            <a:off x="4044142" y="2963487"/>
            <a:ext cx="65" cy="261610"/>
          </a:xfrm>
          <a:prstGeom prst="rect">
            <a:avLst/>
          </a:prstGeom>
          <a:noFill/>
        </p:spPr>
        <p:txBody>
          <a:bodyPr wrap="none" lIns="0" tIns="0" rIns="0" bIns="0" rtlCol="0">
            <a:spAutoFit/>
          </a:bodyPr>
          <a:lstStyle/>
          <a:p>
            <a:endParaRPr lang="en-GB" dirty="0"/>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5167" y="472638"/>
            <a:ext cx="1724613" cy="2068524"/>
          </a:xfrm>
          <a:prstGeom prst="rect">
            <a:avLst/>
          </a:prstGeom>
        </p:spPr>
      </p:pic>
    </p:spTree>
    <p:extLst>
      <p:ext uri="{BB962C8B-B14F-4D97-AF65-F5344CB8AC3E}">
        <p14:creationId xmlns:p14="http://schemas.microsoft.com/office/powerpoint/2010/main" val="2310964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719769" y="1255871"/>
            <a:ext cx="7560000" cy="1612866"/>
          </a:xfrm>
        </p:spPr>
        <p:txBody>
          <a:bodyPr/>
          <a:lstStyle/>
          <a:p>
            <a:pPr algn="l" rtl="0"/>
            <a:r>
              <a:rPr lang="en-GB" b="1" i="0" u="none"/>
              <a:t>References:</a:t>
            </a:r>
          </a:p>
        </p:txBody>
      </p:sp>
      <p:sp>
        <p:nvSpPr>
          <p:cNvPr id="3" name="Podnadpis 2"/>
          <p:cNvSpPr>
            <a:spLocks noGrp="1"/>
          </p:cNvSpPr>
          <p:nvPr>
            <p:ph type="subTitle" idx="1"/>
          </p:nvPr>
        </p:nvSpPr>
        <p:spPr>
          <a:xfrm>
            <a:off x="719769" y="1779671"/>
            <a:ext cx="7560000" cy="4123113"/>
          </a:xfrm>
        </p:spPr>
        <p:txBody>
          <a:bodyPr/>
          <a:lstStyle/>
          <a:p>
            <a:pPr algn="l" rtl="0"/>
            <a:r>
              <a:rPr lang="en-GB" sz="1000" b="1" i="0" u="none" dirty="0"/>
              <a:t>Monographs:</a:t>
            </a:r>
          </a:p>
          <a:p>
            <a:pPr algn="l" rtl="0"/>
            <a:r>
              <a:rPr lang="en-GB" sz="1000" b="0" i="0" u="none" dirty="0"/>
              <a:t>DEMJANČUKOVÁ, D., STARK, S. </a:t>
            </a:r>
            <a:r>
              <a:rPr lang="en-GB" sz="1000" b="0" i="1" u="none" dirty="0" err="1"/>
              <a:t>Proměny</a:t>
            </a:r>
            <a:r>
              <a:rPr lang="en-GB" sz="1000" b="0" i="1" u="none" dirty="0"/>
              <a:t> </a:t>
            </a:r>
            <a:r>
              <a:rPr lang="en-GB" sz="1000" b="0" i="1" u="none" dirty="0" err="1"/>
              <a:t>paradigmatu</a:t>
            </a:r>
            <a:r>
              <a:rPr lang="en-GB" sz="1000" b="0" i="1" u="none" dirty="0"/>
              <a:t> </a:t>
            </a:r>
            <a:r>
              <a:rPr lang="en-GB" sz="1000" b="0" i="1" u="none" dirty="0" err="1"/>
              <a:t>výchovy</a:t>
            </a:r>
            <a:r>
              <a:rPr lang="en-GB" sz="1000" b="0" i="0" u="none" dirty="0"/>
              <a:t>. Prague: </a:t>
            </a:r>
            <a:r>
              <a:rPr lang="en-GB" sz="1000" b="0" i="0" u="none" dirty="0" err="1"/>
              <a:t>Epocha</a:t>
            </a:r>
            <a:r>
              <a:rPr lang="en-GB" sz="1000" b="0" i="0" u="none" dirty="0"/>
              <a:t>, 2017. 373 p. ISBN 978-80-7557-100-7. </a:t>
            </a:r>
            <a:endParaRPr lang="en-GB" altLang="cs-CZ" sz="1000" dirty="0"/>
          </a:p>
          <a:p>
            <a:pPr algn="l" rtl="0"/>
            <a:r>
              <a:rPr lang="en-GB" sz="1000" b="0" i="0" u="none" dirty="0">
                <a:solidFill>
                  <a:schemeClr val="bg2">
                    <a:lumMod val="50000"/>
                  </a:schemeClr>
                </a:solidFill>
                <a:latin typeface="Bitstream Cyberbit"/>
              </a:rPr>
              <a:t>HUBÁLEK, T. et al. </a:t>
            </a:r>
            <a:r>
              <a:rPr lang="en-GB" sz="1000" b="0" i="1" u="none" dirty="0" err="1">
                <a:solidFill>
                  <a:schemeClr val="bg2">
                    <a:lumMod val="50000"/>
                  </a:schemeClr>
                </a:solidFill>
                <a:latin typeface="Bitstream Cyberbit"/>
              </a:rPr>
              <a:t>Vývoj</a:t>
            </a:r>
            <a:r>
              <a:rPr lang="en-GB" sz="1000" b="0" i="1" u="none" dirty="0">
                <a:solidFill>
                  <a:schemeClr val="bg2">
                    <a:lumMod val="50000"/>
                  </a:schemeClr>
                </a:solidFill>
                <a:latin typeface="Bitstream Cyberbit"/>
              </a:rPr>
              <a:t> </a:t>
            </a:r>
            <a:r>
              <a:rPr lang="en-GB" sz="1000" b="0" i="1" u="none" dirty="0" err="1">
                <a:solidFill>
                  <a:schemeClr val="bg2">
                    <a:lumMod val="50000"/>
                  </a:schemeClr>
                </a:solidFill>
                <a:latin typeface="Bitstream Cyberbit"/>
              </a:rPr>
              <a:t>občanského</a:t>
            </a:r>
            <a:r>
              <a:rPr lang="en-GB" sz="1000" b="0" i="1" u="none" dirty="0">
                <a:solidFill>
                  <a:schemeClr val="bg2">
                    <a:lumMod val="50000"/>
                  </a:schemeClr>
                </a:solidFill>
                <a:latin typeface="Bitstream Cyberbit"/>
              </a:rPr>
              <a:t> </a:t>
            </a:r>
            <a:r>
              <a:rPr lang="en-GB" sz="1000" b="0" i="1" u="none" dirty="0" err="1">
                <a:solidFill>
                  <a:schemeClr val="bg2">
                    <a:lumMod val="50000"/>
                  </a:schemeClr>
                </a:solidFill>
                <a:latin typeface="Bitstream Cyberbit"/>
              </a:rPr>
              <a:t>vzdělávání</a:t>
            </a:r>
            <a:r>
              <a:rPr lang="en-GB" sz="1000" b="0" i="1" u="none" dirty="0">
                <a:solidFill>
                  <a:schemeClr val="bg2">
                    <a:lumMod val="50000"/>
                  </a:schemeClr>
                </a:solidFill>
                <a:latin typeface="Bitstream Cyberbit"/>
              </a:rPr>
              <a:t> a </a:t>
            </a:r>
            <a:r>
              <a:rPr lang="en-GB" sz="1000" b="0" i="1" u="none" dirty="0" err="1">
                <a:solidFill>
                  <a:schemeClr val="bg2">
                    <a:lumMod val="50000"/>
                  </a:schemeClr>
                </a:solidFill>
                <a:latin typeface="Bitstream Cyberbit"/>
              </a:rPr>
              <a:t>etické</a:t>
            </a:r>
            <a:r>
              <a:rPr lang="en-GB" sz="1000" b="0" i="1" u="none" dirty="0">
                <a:solidFill>
                  <a:schemeClr val="bg2">
                    <a:lumMod val="50000"/>
                  </a:schemeClr>
                </a:solidFill>
                <a:latin typeface="Bitstream Cyberbit"/>
              </a:rPr>
              <a:t> </a:t>
            </a:r>
            <a:r>
              <a:rPr lang="en-GB" sz="1000" b="0" i="1" u="none" dirty="0" err="1">
                <a:solidFill>
                  <a:schemeClr val="bg2">
                    <a:lumMod val="50000"/>
                  </a:schemeClr>
                </a:solidFill>
                <a:latin typeface="Bitstream Cyberbit"/>
              </a:rPr>
              <a:t>výchovy</a:t>
            </a:r>
            <a:r>
              <a:rPr lang="en-GB" sz="1000" b="0" i="1" u="none" dirty="0">
                <a:solidFill>
                  <a:schemeClr val="bg2">
                    <a:lumMod val="50000"/>
                  </a:schemeClr>
                </a:solidFill>
                <a:latin typeface="Bitstream Cyberbit"/>
              </a:rPr>
              <a:t> v </a:t>
            </a:r>
            <a:r>
              <a:rPr lang="en-GB" sz="1000" b="0" i="1" u="none" dirty="0" err="1">
                <a:solidFill>
                  <a:schemeClr val="bg2">
                    <a:lumMod val="50000"/>
                  </a:schemeClr>
                </a:solidFill>
                <a:latin typeface="Bitstream Cyberbit"/>
              </a:rPr>
              <a:t>českých</a:t>
            </a:r>
            <a:r>
              <a:rPr lang="en-GB" sz="1000" b="0" i="1" u="none" dirty="0">
                <a:solidFill>
                  <a:schemeClr val="bg2">
                    <a:lumMod val="50000"/>
                  </a:schemeClr>
                </a:solidFill>
                <a:latin typeface="Bitstream Cyberbit"/>
              </a:rPr>
              <a:t> </a:t>
            </a:r>
            <a:r>
              <a:rPr lang="en-GB" sz="1000" b="0" i="1" u="none" dirty="0" err="1">
                <a:solidFill>
                  <a:schemeClr val="bg2">
                    <a:lumMod val="50000"/>
                  </a:schemeClr>
                </a:solidFill>
                <a:latin typeface="Bitstream Cyberbit"/>
              </a:rPr>
              <a:t>zemích</a:t>
            </a:r>
            <a:r>
              <a:rPr lang="en-GB" sz="1000" b="0" i="0" u="none" dirty="0">
                <a:solidFill>
                  <a:schemeClr val="bg2">
                    <a:lumMod val="50000"/>
                  </a:schemeClr>
                </a:solidFill>
                <a:latin typeface="Bitstream Cyberbit"/>
              </a:rPr>
              <a:t>. First edition. Prague: </a:t>
            </a:r>
            <a:r>
              <a:rPr lang="en-GB" sz="1000" b="0" i="0" u="none" dirty="0" err="1">
                <a:solidFill>
                  <a:schemeClr val="bg2">
                    <a:lumMod val="50000"/>
                  </a:schemeClr>
                </a:solidFill>
                <a:latin typeface="Bitstream Cyberbit"/>
              </a:rPr>
              <a:t>Epocha</a:t>
            </a:r>
            <a:r>
              <a:rPr lang="en-GB" sz="1000" b="0" i="0" u="none" dirty="0">
                <a:solidFill>
                  <a:schemeClr val="bg2">
                    <a:lumMod val="50000"/>
                  </a:schemeClr>
                </a:solidFill>
                <a:latin typeface="Bitstream Cyberbit"/>
              </a:rPr>
              <a:t>, 2017. 104 p. </a:t>
            </a:r>
            <a:r>
              <a:rPr lang="en-GB" sz="1000" b="0" i="0" u="none" dirty="0" err="1">
                <a:solidFill>
                  <a:schemeClr val="bg2">
                    <a:lumMod val="50000"/>
                  </a:schemeClr>
                </a:solidFill>
                <a:latin typeface="Bitstream Cyberbit"/>
              </a:rPr>
              <a:t>Erudica</a:t>
            </a:r>
            <a:r>
              <a:rPr lang="en-GB" sz="1000" b="0" i="0" u="none" dirty="0">
                <a:solidFill>
                  <a:schemeClr val="bg2">
                    <a:lumMod val="50000"/>
                  </a:schemeClr>
                </a:solidFill>
                <a:latin typeface="Bitstream Cyberbit"/>
              </a:rPr>
              <a:t>; Vol. 32. </a:t>
            </a:r>
            <a:r>
              <a:rPr lang="en-GB" sz="1000" b="0" i="0" u="none" dirty="0">
                <a:solidFill>
                  <a:schemeClr val="bg2">
                    <a:lumMod val="50000"/>
                  </a:schemeClr>
                </a:solidFill>
              </a:rPr>
              <a:t>ISBN 978-80-7557-110-6</a:t>
            </a:r>
            <a:r>
              <a:rPr lang="en-GB" sz="1000" b="0" i="0" u="none" dirty="0">
                <a:solidFill>
                  <a:schemeClr val="bg2">
                    <a:lumMod val="50000"/>
                  </a:schemeClr>
                </a:solidFill>
                <a:latin typeface="Bitstream Cyberbit"/>
              </a:rPr>
              <a:t>.</a:t>
            </a:r>
            <a:r>
              <a:rPr lang="en-GB" sz="1000" b="0" i="0" u="none" dirty="0">
                <a:solidFill>
                  <a:schemeClr val="bg2">
                    <a:lumMod val="50000"/>
                  </a:schemeClr>
                </a:solidFill>
              </a:rPr>
              <a:t> </a:t>
            </a:r>
          </a:p>
          <a:p>
            <a:pPr algn="l" rtl="0"/>
            <a:r>
              <a:rPr lang="en-GB" sz="1000" b="0" i="0" u="none" cap="all" dirty="0"/>
              <a:t>LORENZOVÁ</a:t>
            </a:r>
            <a:r>
              <a:rPr lang="en-GB" sz="1000" b="0" i="0" u="none" dirty="0"/>
              <a:t>, J. </a:t>
            </a:r>
            <a:r>
              <a:rPr lang="en-GB" sz="1000" b="0" i="1" u="none" dirty="0" err="1"/>
              <a:t>Kontexty</a:t>
            </a:r>
            <a:r>
              <a:rPr lang="en-GB" sz="1000" b="0" i="1" u="none" dirty="0"/>
              <a:t> </a:t>
            </a:r>
            <a:r>
              <a:rPr lang="en-GB" sz="1000" b="0" i="1" u="none" dirty="0" err="1"/>
              <a:t>vzdělávání</a:t>
            </a:r>
            <a:r>
              <a:rPr lang="en-GB" sz="1000" b="0" i="1" u="none" dirty="0"/>
              <a:t> v </a:t>
            </a:r>
            <a:r>
              <a:rPr lang="en-GB" sz="1000" b="0" i="1" u="none" dirty="0" err="1"/>
              <a:t>postmoderní</a:t>
            </a:r>
            <a:r>
              <a:rPr lang="en-GB" sz="1000" b="0" i="1" u="none" dirty="0"/>
              <a:t> </a:t>
            </a:r>
            <a:r>
              <a:rPr lang="en-GB" sz="1000" b="0" i="1" u="none" dirty="0" err="1"/>
              <a:t>situaci</a:t>
            </a:r>
            <a:r>
              <a:rPr lang="en-GB" sz="1000" b="0" i="0" u="none" dirty="0"/>
              <a:t>. 1st ed. Prague: Faculty of Arts, Charles University in Prague, 2016. 335 p. </a:t>
            </a:r>
            <a:r>
              <a:rPr lang="en-GB" sz="1000" b="0" i="0" u="none" dirty="0" err="1"/>
              <a:t>Humanitas</a:t>
            </a:r>
            <a:r>
              <a:rPr lang="en-GB" sz="1000" b="0" i="0" u="none" dirty="0"/>
              <a:t>; Vol. 9. ISBN 978-80-7308-650-3.</a:t>
            </a:r>
          </a:p>
          <a:p>
            <a:pPr algn="l" rtl="0"/>
            <a:r>
              <a:rPr lang="en-GB" sz="1000" b="0" i="0" u="none" dirty="0"/>
              <a:t>PELCOVÁ, N. </a:t>
            </a:r>
            <a:r>
              <a:rPr lang="en-GB" sz="1000" b="0" i="1" u="none" dirty="0" err="1"/>
              <a:t>Vzorce</a:t>
            </a:r>
            <a:r>
              <a:rPr lang="en-GB" sz="1000" b="0" i="1" u="none" dirty="0"/>
              <a:t> </a:t>
            </a:r>
            <a:r>
              <a:rPr lang="en-GB" sz="1000" b="0" i="1" u="none" dirty="0" err="1"/>
              <a:t>lidství</a:t>
            </a:r>
            <a:r>
              <a:rPr lang="en-GB" sz="1000" b="0" i="1" u="none" dirty="0"/>
              <a:t>: </a:t>
            </a:r>
            <a:r>
              <a:rPr lang="en-GB" sz="1000" b="0" i="1" u="none"/>
              <a:t>filosofické</a:t>
            </a:r>
            <a:r>
              <a:rPr lang="en-GB" sz="1000" b="0" i="1" u="none" dirty="0"/>
              <a:t> </a:t>
            </a:r>
            <a:r>
              <a:rPr lang="en-GB" sz="1000" b="0" i="1" u="none" dirty="0" err="1"/>
              <a:t>základy</a:t>
            </a:r>
            <a:r>
              <a:rPr lang="en-GB" sz="1000" b="0" i="1" u="none" dirty="0"/>
              <a:t> </a:t>
            </a:r>
            <a:r>
              <a:rPr lang="en-GB" sz="1000" b="0" i="1" u="none" dirty="0" err="1"/>
              <a:t>pedagogické</a:t>
            </a:r>
            <a:r>
              <a:rPr lang="en-GB" sz="1000" b="0" i="1" u="none" dirty="0"/>
              <a:t> </a:t>
            </a:r>
            <a:r>
              <a:rPr lang="en-GB" sz="1000" b="0" i="1" u="none" dirty="0" err="1"/>
              <a:t>antropologie</a:t>
            </a:r>
            <a:r>
              <a:rPr lang="en-GB" sz="1000" b="0" i="0" u="none" dirty="0"/>
              <a:t>. 2nd revised ed., V </a:t>
            </a:r>
            <a:r>
              <a:rPr lang="en-GB" sz="1000" b="0" i="0" u="none" dirty="0" err="1"/>
              <a:t>Portálu</a:t>
            </a:r>
            <a:r>
              <a:rPr lang="en-GB" sz="1000" b="0" i="0" u="none" dirty="0"/>
              <a:t> 1. Prague: </a:t>
            </a:r>
            <a:r>
              <a:rPr lang="en-GB" sz="1000" b="0" i="0" u="none" dirty="0" err="1"/>
              <a:t>Portál</a:t>
            </a:r>
            <a:r>
              <a:rPr lang="en-GB" sz="1000" b="0" i="0" u="none" dirty="0"/>
              <a:t>, 2010. 261 p. ISBN 978-80-7367-756-5.</a:t>
            </a:r>
          </a:p>
          <a:p>
            <a:pPr algn="l" rtl="0"/>
            <a:r>
              <a:rPr lang="en-GB" sz="1000" b="0" i="0" u="none" cap="all" dirty="0"/>
              <a:t>PELCOVÁ</a:t>
            </a:r>
            <a:r>
              <a:rPr lang="en-GB" sz="1000" b="0" i="0" u="none" dirty="0"/>
              <a:t>, N., </a:t>
            </a:r>
            <a:r>
              <a:rPr lang="en-GB" sz="1000" b="0" i="0" u="none" cap="all" dirty="0"/>
              <a:t>SEMRÁDOVÁ</a:t>
            </a:r>
            <a:r>
              <a:rPr lang="en-GB" sz="1000" b="0" i="0" u="none" dirty="0"/>
              <a:t>, I. </a:t>
            </a:r>
            <a:r>
              <a:rPr lang="en-GB" sz="1000" b="0" i="1" u="none" dirty="0" err="1"/>
              <a:t>Fenomén</a:t>
            </a:r>
            <a:r>
              <a:rPr lang="en-GB" sz="1000" b="0" i="1" u="none" dirty="0"/>
              <a:t> </a:t>
            </a:r>
            <a:r>
              <a:rPr lang="en-GB" sz="1000" b="0" i="1" u="none" dirty="0" err="1"/>
              <a:t>výchovy</a:t>
            </a:r>
            <a:r>
              <a:rPr lang="en-GB" sz="1000" b="0" i="1" u="none" dirty="0"/>
              <a:t> a </a:t>
            </a:r>
            <a:r>
              <a:rPr lang="en-GB" sz="1000" b="0" i="1" u="none" dirty="0" err="1"/>
              <a:t>etika</a:t>
            </a:r>
            <a:r>
              <a:rPr lang="en-GB" sz="1000" b="0" i="1" u="none" dirty="0"/>
              <a:t> </a:t>
            </a:r>
            <a:r>
              <a:rPr lang="en-GB" sz="1000" b="0" i="1" u="none" dirty="0" err="1"/>
              <a:t>učitelského</a:t>
            </a:r>
            <a:r>
              <a:rPr lang="en-GB" sz="1000" b="0" i="1" u="none" dirty="0"/>
              <a:t> </a:t>
            </a:r>
            <a:r>
              <a:rPr lang="en-GB" sz="1000" b="0" i="1" u="none" dirty="0" err="1"/>
              <a:t>povolání</a:t>
            </a:r>
            <a:r>
              <a:rPr lang="en-GB" sz="1000" b="0" i="0" u="none" dirty="0"/>
              <a:t>. 1st ed. Prague: </a:t>
            </a:r>
            <a:r>
              <a:rPr lang="en-GB" sz="1000" b="0" i="0" u="none" dirty="0" err="1"/>
              <a:t>Karolinum</a:t>
            </a:r>
            <a:r>
              <a:rPr lang="en-GB" sz="1000" b="0" i="0" u="none" dirty="0"/>
              <a:t>, 2014. 220 p. ISBN 978-80-246-2636-9.</a:t>
            </a:r>
          </a:p>
          <a:p>
            <a:pPr algn="l" rtl="0"/>
            <a:r>
              <a:rPr lang="en-GB" sz="1000" b="0" i="0" u="none" dirty="0"/>
              <a:t>PINC, Z. </a:t>
            </a:r>
            <a:r>
              <a:rPr lang="en-GB" sz="1000" b="0" i="1" u="none" dirty="0" err="1"/>
              <a:t>Fragmenty</a:t>
            </a:r>
            <a:r>
              <a:rPr lang="en-GB" sz="1000" b="0" i="1" u="none" dirty="0"/>
              <a:t> k </a:t>
            </a:r>
            <a:r>
              <a:rPr lang="en-GB" sz="1000" b="0" i="1" u="none" dirty="0" err="1"/>
              <a:t>filosofii</a:t>
            </a:r>
            <a:r>
              <a:rPr lang="en-GB" sz="1000" b="0" i="1" u="none" dirty="0"/>
              <a:t> </a:t>
            </a:r>
            <a:r>
              <a:rPr lang="en-GB" sz="1000" b="0" i="1" u="none" dirty="0" err="1"/>
              <a:t>výchovy</a:t>
            </a:r>
            <a:r>
              <a:rPr lang="en-GB" sz="1000" b="0" i="1" u="none" dirty="0"/>
              <a:t>: </a:t>
            </a:r>
            <a:r>
              <a:rPr lang="en-GB" sz="1000" b="0" i="1" u="none" dirty="0" err="1"/>
              <a:t>eseje</a:t>
            </a:r>
            <a:r>
              <a:rPr lang="en-GB" sz="1000" b="0" i="1" u="none" dirty="0"/>
              <a:t> a </a:t>
            </a:r>
            <a:r>
              <a:rPr lang="en-GB" sz="1000" b="0" i="1" u="none" dirty="0" err="1"/>
              <a:t>promluvy</a:t>
            </a:r>
            <a:r>
              <a:rPr lang="en-GB" sz="1000" b="0" i="1" u="none" dirty="0"/>
              <a:t> z let 1992-1998</a:t>
            </a:r>
            <a:r>
              <a:rPr lang="en-GB" sz="1000" b="0" i="0" u="none" dirty="0"/>
              <a:t>. 1st ed. Prague: </a:t>
            </a:r>
            <a:r>
              <a:rPr lang="en-GB" sz="1000" b="0" i="0" u="none" dirty="0" err="1"/>
              <a:t>Oikoymenh</a:t>
            </a:r>
            <a:r>
              <a:rPr lang="en-GB" sz="1000" b="0" i="0" u="none" dirty="0"/>
              <a:t>, 1999. 149 p. </a:t>
            </a:r>
            <a:r>
              <a:rPr lang="en-GB" sz="1000" b="0" i="0" u="none" dirty="0" err="1"/>
              <a:t>Oikúmené</a:t>
            </a:r>
            <a:r>
              <a:rPr lang="en-GB" sz="1000" b="0" i="0" u="none" dirty="0"/>
              <a:t>. ISBN 80-7298-004-1.</a:t>
            </a:r>
          </a:p>
          <a:p>
            <a:pPr algn="l" rtl="0"/>
            <a:r>
              <a:rPr lang="en-GB" sz="1000" b="0" i="0" u="none" cap="all" dirty="0"/>
              <a:t>PRŮCHA, Jan, ed. </a:t>
            </a:r>
            <a:r>
              <a:rPr lang="en-GB" sz="1000" b="0" i="0" u="none" cap="all" dirty="0" err="1"/>
              <a:t>Pedagogická</a:t>
            </a:r>
            <a:r>
              <a:rPr lang="en-GB" sz="1000" b="0" i="0" u="none" cap="all" dirty="0"/>
              <a:t> </a:t>
            </a:r>
            <a:r>
              <a:rPr lang="en-GB" sz="1000" b="0" i="0" u="none" cap="all" dirty="0" err="1"/>
              <a:t>encyklopedie</a:t>
            </a:r>
            <a:r>
              <a:rPr lang="en-GB" sz="1000" b="0" i="0" u="none" cap="all" dirty="0"/>
              <a:t>. 1st ed. Prague: </a:t>
            </a:r>
            <a:r>
              <a:rPr lang="en-GB" sz="1000" b="0" i="0" u="none" cap="all" dirty="0" err="1"/>
              <a:t>Portál</a:t>
            </a:r>
            <a:r>
              <a:rPr lang="en-GB" sz="1000" b="0" i="0" u="none" cap="all" dirty="0"/>
              <a:t>, 2009. 935 p. ISBN 978-80-7367-546-2. </a:t>
            </a:r>
          </a:p>
          <a:p>
            <a:pPr algn="l" rtl="0"/>
            <a:r>
              <a:rPr lang="en-GB" sz="1000" b="0" i="0" u="none" dirty="0"/>
              <a:t>ROUSSEAU, J. J., </a:t>
            </a:r>
            <a:r>
              <a:rPr lang="en-GB" sz="1000" b="0" i="1" u="none" dirty="0"/>
              <a:t>Emil </a:t>
            </a:r>
            <a:r>
              <a:rPr lang="en-GB" sz="1000" b="0" i="1" u="none" dirty="0" err="1"/>
              <a:t>čili</a:t>
            </a:r>
            <a:r>
              <a:rPr lang="en-GB" sz="1000" b="0" i="1" u="none" dirty="0"/>
              <a:t> o </a:t>
            </a:r>
            <a:r>
              <a:rPr lang="en-GB" sz="1000" b="0" i="1" u="none" dirty="0" err="1"/>
              <a:t>vychování</a:t>
            </a:r>
            <a:r>
              <a:rPr lang="en-GB" sz="1000" b="0" i="0" u="none" dirty="0"/>
              <a:t>. 1926, Olomouc. </a:t>
            </a:r>
            <a:endParaRPr lang="en-GB" sz="1000" dirty="0"/>
          </a:p>
          <a:p>
            <a:pPr algn="l" rtl="0"/>
            <a:r>
              <a:rPr lang="en-GB" sz="1000" b="0" i="0" u="none" dirty="0"/>
              <a:t>STANĚK, A. </a:t>
            </a:r>
            <a:r>
              <a:rPr lang="en-GB" sz="1000" b="0" i="1" u="none" dirty="0" err="1"/>
              <a:t>Výchovné</a:t>
            </a:r>
            <a:r>
              <a:rPr lang="en-GB" sz="1000" b="0" i="1" u="none" dirty="0"/>
              <a:t> </a:t>
            </a:r>
            <a:r>
              <a:rPr lang="en-GB" sz="1000" b="0" i="1" u="none" dirty="0" err="1"/>
              <a:t>paradoxy</a:t>
            </a:r>
            <a:r>
              <a:rPr lang="en-GB" sz="1000" b="0" i="1" u="none" dirty="0"/>
              <a:t> v </a:t>
            </a:r>
            <a:r>
              <a:rPr lang="en-GB" sz="1000" b="0" i="1" u="none" dirty="0" err="1"/>
              <a:t>kontextu</a:t>
            </a:r>
            <a:r>
              <a:rPr lang="en-GB" sz="1000" b="0" i="1" u="none" dirty="0"/>
              <a:t> </a:t>
            </a:r>
            <a:r>
              <a:rPr lang="en-GB" sz="1000" b="0" i="1" u="none" dirty="0" err="1"/>
              <a:t>didaktiky</a:t>
            </a:r>
            <a:r>
              <a:rPr lang="en-GB" sz="1000" b="0" i="1" u="none" dirty="0"/>
              <a:t> </a:t>
            </a:r>
            <a:r>
              <a:rPr lang="en-GB" sz="1000" b="0" i="1" u="none" dirty="0" err="1"/>
              <a:t>společenských</a:t>
            </a:r>
            <a:r>
              <a:rPr lang="en-GB" sz="1000" b="0" i="1" u="none" dirty="0"/>
              <a:t> </a:t>
            </a:r>
            <a:r>
              <a:rPr lang="en-GB" sz="1000" b="0" i="1" u="none" dirty="0" err="1"/>
              <a:t>věd</a:t>
            </a:r>
            <a:r>
              <a:rPr lang="en-GB" sz="1000" b="0" i="1" u="none" dirty="0"/>
              <a:t> a </a:t>
            </a:r>
            <a:r>
              <a:rPr lang="en-GB" sz="1000" b="0" i="1" u="none" dirty="0" err="1"/>
              <a:t>jejich</a:t>
            </a:r>
            <a:r>
              <a:rPr lang="en-GB" sz="1000" b="0" i="1" u="none" dirty="0"/>
              <a:t> </a:t>
            </a:r>
            <a:r>
              <a:rPr lang="en-GB" sz="1000" b="0" i="1" u="none" dirty="0" err="1"/>
              <a:t>reflexe</a:t>
            </a:r>
            <a:r>
              <a:rPr lang="en-GB" sz="1000" b="0" i="1" u="none" dirty="0"/>
              <a:t> </a:t>
            </a:r>
            <a:r>
              <a:rPr lang="en-GB" sz="1000" b="0" i="1" u="none" dirty="0" err="1"/>
              <a:t>učiteli</a:t>
            </a:r>
            <a:r>
              <a:rPr lang="en-GB" sz="1000" b="0" i="1" u="none" dirty="0"/>
              <a:t> </a:t>
            </a:r>
            <a:r>
              <a:rPr lang="en-GB" sz="1000" b="0" i="1" u="none" dirty="0" err="1"/>
              <a:t>vybraných</a:t>
            </a:r>
            <a:r>
              <a:rPr lang="en-GB" sz="1000" b="0" i="1" u="none" dirty="0"/>
              <a:t> </a:t>
            </a:r>
            <a:r>
              <a:rPr lang="en-GB" sz="1000" b="0" i="1" u="none" dirty="0" err="1"/>
              <a:t>společenskovědních</a:t>
            </a:r>
            <a:r>
              <a:rPr lang="en-GB" sz="1000" b="0" i="1" u="none" dirty="0"/>
              <a:t> </a:t>
            </a:r>
            <a:r>
              <a:rPr lang="en-GB" sz="1000" b="0" i="1" u="none" dirty="0" err="1"/>
              <a:t>předmětů</a:t>
            </a:r>
            <a:r>
              <a:rPr lang="en-GB" sz="1000" b="0" i="1" u="none" dirty="0"/>
              <a:t> </a:t>
            </a:r>
            <a:r>
              <a:rPr lang="en-GB" sz="1000" b="0" i="1" u="none" dirty="0" err="1"/>
              <a:t>na</a:t>
            </a:r>
            <a:r>
              <a:rPr lang="en-GB" sz="1000" b="0" i="1" u="none" dirty="0"/>
              <a:t> </a:t>
            </a:r>
            <a:r>
              <a:rPr lang="en-GB" sz="1000" b="0" i="1" u="none" dirty="0" err="1"/>
              <a:t>úrovni</a:t>
            </a:r>
            <a:r>
              <a:rPr lang="en-GB" sz="1000" b="0" i="1" u="none" dirty="0"/>
              <a:t> </a:t>
            </a:r>
            <a:r>
              <a:rPr lang="en-GB" sz="1000" b="0" i="1" u="none" dirty="0" err="1"/>
              <a:t>sekundárního</a:t>
            </a:r>
            <a:r>
              <a:rPr lang="en-GB" sz="1000" b="0" i="1" u="none" dirty="0"/>
              <a:t> </a:t>
            </a:r>
            <a:r>
              <a:rPr lang="en-GB" sz="1000" b="0" i="1" u="none" dirty="0" err="1"/>
              <a:t>vzdělávání</a:t>
            </a:r>
            <a:r>
              <a:rPr lang="en-GB" sz="1000" b="0" i="1" u="none" dirty="0"/>
              <a:t>. </a:t>
            </a:r>
            <a:r>
              <a:rPr lang="en-GB" sz="1000" b="0" i="0" u="none" dirty="0" err="1"/>
              <a:t>Habilitation</a:t>
            </a:r>
            <a:r>
              <a:rPr lang="en-GB" sz="1000" b="0" i="0" u="none" dirty="0"/>
              <a:t> thesis, Faculty of Education, </a:t>
            </a:r>
            <a:r>
              <a:rPr lang="en-GB" sz="1000" b="0" i="0" u="none" dirty="0" err="1"/>
              <a:t>Palacký</a:t>
            </a:r>
            <a:r>
              <a:rPr lang="en-GB" sz="1000" b="0" i="0" u="none" dirty="0"/>
              <a:t> University, 2012.</a:t>
            </a:r>
          </a:p>
          <a:p>
            <a:pPr algn="l" rtl="0"/>
            <a:r>
              <a:rPr lang="en-GB" sz="1000" b="0" i="0" u="none" dirty="0"/>
              <a:t>STANĚK, A. </a:t>
            </a:r>
            <a:r>
              <a:rPr lang="en-GB" sz="1000" b="0" i="1" u="none" dirty="0" err="1"/>
              <a:t>Výchovné</a:t>
            </a:r>
            <a:r>
              <a:rPr lang="en-GB" sz="1000" b="0" i="1" u="none" dirty="0"/>
              <a:t> </a:t>
            </a:r>
            <a:r>
              <a:rPr lang="en-GB" sz="1000" b="0" i="1" u="none" dirty="0" err="1"/>
              <a:t>paradoxy</a:t>
            </a:r>
            <a:r>
              <a:rPr lang="en-GB" sz="1000" b="0" i="1" u="none" dirty="0"/>
              <a:t> v </a:t>
            </a:r>
            <a:r>
              <a:rPr lang="en-GB" sz="1000" b="0" i="1" u="none" dirty="0" err="1"/>
              <a:t>kontextu</a:t>
            </a:r>
            <a:r>
              <a:rPr lang="en-GB" sz="1000" b="0" i="1" u="none" dirty="0"/>
              <a:t> </a:t>
            </a:r>
            <a:r>
              <a:rPr lang="en-GB" sz="1000" b="0" i="1" u="none" dirty="0" err="1"/>
              <a:t>didaktiky</a:t>
            </a:r>
            <a:r>
              <a:rPr lang="en-GB" sz="1000" b="0" i="1" u="none" dirty="0"/>
              <a:t> </a:t>
            </a:r>
            <a:r>
              <a:rPr lang="en-GB" sz="1000" b="0" i="1" u="none" dirty="0" err="1"/>
              <a:t>společenských</a:t>
            </a:r>
            <a:r>
              <a:rPr lang="en-GB" sz="1000" b="0" i="1" u="none" dirty="0"/>
              <a:t> </a:t>
            </a:r>
            <a:r>
              <a:rPr lang="en-GB" sz="1000" b="0" i="1" u="none" dirty="0" err="1"/>
              <a:t>věd</a:t>
            </a:r>
            <a:r>
              <a:rPr lang="en-GB" sz="1000" b="0" i="0" u="none" dirty="0"/>
              <a:t>. Prague: </a:t>
            </a:r>
            <a:r>
              <a:rPr lang="en-GB" sz="1000" b="0" i="0" u="none" dirty="0" err="1"/>
              <a:t>Epocha</a:t>
            </a:r>
            <a:r>
              <a:rPr lang="en-GB" sz="1000" b="0" i="0" u="none" dirty="0"/>
              <a:t>, 2018. 178 p. ISBN 978-80-7557-111-3 </a:t>
            </a:r>
          </a:p>
          <a:p>
            <a:pPr algn="l" rtl="0"/>
            <a:r>
              <a:rPr lang="en-GB" sz="1000" b="0" i="0" u="none" dirty="0"/>
              <a:t>STROUHAL, M. </a:t>
            </a:r>
            <a:r>
              <a:rPr lang="en-GB" sz="1000" b="0" i="1" u="none" dirty="0" err="1"/>
              <a:t>Teorie</a:t>
            </a:r>
            <a:r>
              <a:rPr lang="en-GB" sz="1000" b="0" i="1" u="none" dirty="0"/>
              <a:t> </a:t>
            </a:r>
            <a:r>
              <a:rPr lang="en-GB" sz="1000" b="0" i="1" u="none" dirty="0" err="1"/>
              <a:t>výchovy</a:t>
            </a:r>
            <a:r>
              <a:rPr lang="en-GB" sz="1000" b="0" i="1" u="none" dirty="0"/>
              <a:t>: k </a:t>
            </a:r>
            <a:r>
              <a:rPr lang="en-GB" sz="1000" b="0" i="1" u="none" dirty="0" err="1"/>
              <a:t>vybraným</a:t>
            </a:r>
            <a:r>
              <a:rPr lang="en-GB" sz="1000" b="0" i="1" u="none" dirty="0"/>
              <a:t> </a:t>
            </a:r>
            <a:r>
              <a:rPr lang="en-GB" sz="1000" b="0" i="1" u="none" dirty="0" err="1"/>
              <a:t>problémům</a:t>
            </a:r>
            <a:r>
              <a:rPr lang="en-GB" sz="1000" b="0" i="1" u="none" dirty="0"/>
              <a:t> a </a:t>
            </a:r>
            <a:r>
              <a:rPr lang="en-GB" sz="1000" b="0" i="1" u="none" dirty="0" err="1"/>
              <a:t>perspektivám</a:t>
            </a:r>
            <a:r>
              <a:rPr lang="en-GB" sz="1000" b="0" i="1" u="none" dirty="0"/>
              <a:t> </a:t>
            </a:r>
            <a:r>
              <a:rPr lang="en-GB" sz="1000" b="0" i="1" u="none" dirty="0" err="1"/>
              <a:t>jedné</a:t>
            </a:r>
            <a:r>
              <a:rPr lang="en-GB" sz="1000" b="0" i="1" u="none" dirty="0"/>
              <a:t> </a:t>
            </a:r>
            <a:r>
              <a:rPr lang="en-GB" sz="1000" b="0" i="1" u="none" dirty="0" err="1"/>
              <a:t>pedagogické</a:t>
            </a:r>
            <a:r>
              <a:rPr lang="en-GB" sz="1000" b="0" i="1" u="none" dirty="0"/>
              <a:t> </a:t>
            </a:r>
            <a:r>
              <a:rPr lang="en-GB" sz="1000" b="0" i="1" u="none" dirty="0" err="1"/>
              <a:t>disciplíny</a:t>
            </a:r>
            <a:r>
              <a:rPr lang="en-GB" sz="1000" b="0" i="1" u="none" dirty="0"/>
              <a:t>. </a:t>
            </a:r>
            <a:r>
              <a:rPr lang="en-GB" sz="1000" b="0" i="0" u="none" dirty="0"/>
              <a:t>Prague: </a:t>
            </a:r>
            <a:r>
              <a:rPr lang="en-GB" sz="1000" b="0" i="0" u="none" dirty="0" err="1"/>
              <a:t>Grada</a:t>
            </a:r>
            <a:r>
              <a:rPr lang="en-GB" sz="1000" b="0" i="0" u="none" dirty="0"/>
              <a:t>, 2013. 192 p. ISBN 978-80-247-4212-0.</a:t>
            </a:r>
            <a:endParaRPr lang="en-GB" sz="1000" b="1" dirty="0"/>
          </a:p>
          <a:p>
            <a:pPr algn="l" rtl="0"/>
            <a:r>
              <a:rPr lang="en-GB" sz="1000" b="0" i="0" u="none" dirty="0"/>
              <a:t>STROUHAL, M., ed.</a:t>
            </a:r>
            <a:r>
              <a:rPr lang="en-GB" sz="1000" b="0" i="1" u="none" dirty="0"/>
              <a:t> </a:t>
            </a:r>
            <a:r>
              <a:rPr lang="en-GB" sz="1000" b="0" i="1" u="none" dirty="0" err="1"/>
              <a:t>Učit</a:t>
            </a:r>
            <a:r>
              <a:rPr lang="en-GB" sz="1000" b="0" i="1" u="none" dirty="0"/>
              <a:t> se </a:t>
            </a:r>
            <a:r>
              <a:rPr lang="en-GB" sz="1000" b="0" i="1" u="none" dirty="0" err="1"/>
              <a:t>být</a:t>
            </a:r>
            <a:r>
              <a:rPr lang="en-GB" sz="1000" b="0" i="1" u="none" dirty="0"/>
              <a:t> </a:t>
            </a:r>
            <a:r>
              <a:rPr lang="en-GB" sz="1000" b="0" i="1" u="none" dirty="0" err="1"/>
              <a:t>učitelem</a:t>
            </a:r>
            <a:r>
              <a:rPr lang="en-GB" sz="1000" b="0" i="1" u="none" dirty="0"/>
              <a:t>: k </a:t>
            </a:r>
            <a:r>
              <a:rPr lang="en-GB" sz="1000" b="0" i="1" u="none" dirty="0" err="1"/>
              <a:t>vybraným</a:t>
            </a:r>
            <a:r>
              <a:rPr lang="en-GB" sz="1000" b="0" i="1" u="none" dirty="0"/>
              <a:t> </a:t>
            </a:r>
            <a:r>
              <a:rPr lang="en-GB" sz="1000" b="0" i="1" u="none" dirty="0" err="1"/>
              <a:t>problémům</a:t>
            </a:r>
            <a:r>
              <a:rPr lang="en-GB" sz="1000" b="0" i="1" u="none" dirty="0"/>
              <a:t> </a:t>
            </a:r>
            <a:r>
              <a:rPr lang="en-GB" sz="1000" b="0" i="1" u="none" dirty="0" err="1"/>
              <a:t>učitelského</a:t>
            </a:r>
            <a:r>
              <a:rPr lang="en-GB" sz="1000" b="0" i="1" u="none" dirty="0"/>
              <a:t> </a:t>
            </a:r>
            <a:r>
              <a:rPr lang="en-GB" sz="1000" b="0" i="1" u="none" dirty="0" err="1"/>
              <a:t>vzdělávání</a:t>
            </a:r>
            <a:r>
              <a:rPr lang="en-GB" sz="1000" b="0" i="1" u="none" dirty="0"/>
              <a:t>. </a:t>
            </a:r>
            <a:r>
              <a:rPr lang="en-GB" sz="1000" b="0" i="0" u="none" dirty="0"/>
              <a:t>Prague: Charles University, </a:t>
            </a:r>
            <a:r>
              <a:rPr lang="en-GB" sz="1000" b="0" i="0" u="none" dirty="0" err="1"/>
              <a:t>Karolinum</a:t>
            </a:r>
            <a:r>
              <a:rPr lang="en-GB" sz="1000" b="0" i="0" u="none" dirty="0"/>
              <a:t>, 2016. 170 p. ISBN 978-80-246-3465-4 </a:t>
            </a:r>
          </a:p>
          <a:p>
            <a:pPr algn="l" rtl="0"/>
            <a:r>
              <a:rPr lang="en-GB" sz="1000" b="0" i="0" u="none" dirty="0"/>
              <a:t>STROUHAL, M., ŠTECH, S. ed. </a:t>
            </a:r>
            <a:r>
              <a:rPr lang="en-GB" sz="1000" b="0" i="1" u="none" dirty="0" err="1"/>
              <a:t>Vzdělání</a:t>
            </a:r>
            <a:r>
              <a:rPr lang="en-GB" sz="1000" b="0" i="1" u="none" dirty="0"/>
              <a:t> a </a:t>
            </a:r>
            <a:r>
              <a:rPr lang="en-GB" sz="1000" b="0" i="1" u="none" dirty="0" err="1"/>
              <a:t>dnešek</a:t>
            </a:r>
            <a:r>
              <a:rPr lang="en-GB" sz="1000" b="0" i="1" u="none" dirty="0"/>
              <a:t>: </a:t>
            </a:r>
            <a:r>
              <a:rPr lang="en-GB" sz="1000" b="0" i="1" u="none" dirty="0" err="1"/>
              <a:t>pedagogické</a:t>
            </a:r>
            <a:r>
              <a:rPr lang="en-GB" sz="1000" b="0" i="1" u="none" dirty="0"/>
              <a:t>, </a:t>
            </a:r>
            <a:r>
              <a:rPr lang="en-GB" sz="1000" b="0" i="1" u="none" dirty="0" err="1"/>
              <a:t>filosofické</a:t>
            </a:r>
            <a:r>
              <a:rPr lang="en-GB" sz="1000" b="0" i="1" u="none" dirty="0"/>
              <a:t>, </a:t>
            </a:r>
            <a:r>
              <a:rPr lang="en-GB" sz="1000" b="0" i="1" u="none" dirty="0" err="1"/>
              <a:t>historické</a:t>
            </a:r>
            <a:r>
              <a:rPr lang="en-GB" sz="1000" b="0" i="1" u="none" dirty="0"/>
              <a:t> a </a:t>
            </a:r>
            <a:r>
              <a:rPr lang="en-GB" sz="1000" b="0" i="1" u="none" dirty="0" err="1"/>
              <a:t>sociální</a:t>
            </a:r>
            <a:r>
              <a:rPr lang="en-GB" sz="1000" b="0" i="1" u="none" dirty="0"/>
              <a:t> </a:t>
            </a:r>
            <a:r>
              <a:rPr lang="en-GB" sz="1000" b="0" i="1" u="none" dirty="0" err="1"/>
              <a:t>perspektivy</a:t>
            </a:r>
            <a:r>
              <a:rPr lang="en-GB" sz="1000" b="0" i="0" u="none" dirty="0"/>
              <a:t>. Prague: Charles University, </a:t>
            </a:r>
            <a:r>
              <a:rPr lang="en-GB" sz="1000" b="0" i="0" u="none" dirty="0" err="1"/>
              <a:t>Karolinum</a:t>
            </a:r>
            <a:r>
              <a:rPr lang="en-GB" sz="1000" b="0" i="0" u="none" dirty="0"/>
              <a:t>, 2016. 225 p. ISBN 978-80-246-3558-3. </a:t>
            </a:r>
          </a:p>
          <a:p>
            <a:endParaRPr lang="en-GB" sz="1000" dirty="0"/>
          </a:p>
          <a:p>
            <a:endParaRPr lang="en-GB" sz="1000" dirty="0"/>
          </a:p>
        </p:txBody>
      </p:sp>
      <p:sp>
        <p:nvSpPr>
          <p:cNvPr id="6" name="Rectangle 3"/>
          <p:cNvSpPr>
            <a:spLocks noChangeArrowheads="1"/>
          </p:cNvSpPr>
          <p:nvPr/>
        </p:nvSpPr>
        <p:spPr bwMode="auto">
          <a:xfrm>
            <a:off x="1549400" y="198623"/>
            <a:ext cx="184731" cy="24622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lang="en-GB" altLang="cs-CZ" sz="1000" i="1" dirty="0">
              <a:solidFill>
                <a:schemeClr val="accent2"/>
              </a:solidFill>
              <a:cs typeface="Arial" panose="020B0604020202020204" pitchFamily="34" charset="0"/>
            </a:endParaRPr>
          </a:p>
        </p:txBody>
      </p:sp>
      <p:sp>
        <p:nvSpPr>
          <p:cNvPr id="7" name="Rectangle 4"/>
          <p:cNvSpPr>
            <a:spLocks noChangeArrowheads="1"/>
          </p:cNvSpPr>
          <p:nvPr/>
        </p:nvSpPr>
        <p:spPr bwMode="auto">
          <a:xfrm>
            <a:off x="0" y="-123110"/>
            <a:ext cx="184731" cy="24622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lang="en-GB" altLang="cs-CZ" sz="1000" dirty="0">
              <a:solidFill>
                <a:schemeClr val="accent2"/>
              </a:solidFill>
              <a:cs typeface="Arial" panose="020B0604020202020204" pitchFamily="34" charset="0"/>
            </a:endParaRPr>
          </a:p>
        </p:txBody>
      </p:sp>
      <p:sp>
        <p:nvSpPr>
          <p:cNvPr id="8" name="Rectangle 5"/>
          <p:cNvSpPr>
            <a:spLocks noChangeArrowheads="1"/>
          </p:cNvSpPr>
          <p:nvPr/>
        </p:nvSpPr>
        <p:spPr bwMode="auto">
          <a:xfrm>
            <a:off x="0" y="-123110"/>
            <a:ext cx="184731" cy="24622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lang="en-GB" altLang="cs-CZ" sz="1000" dirty="0">
              <a:solidFill>
                <a:schemeClr val="accent2"/>
              </a:solidFill>
              <a:cs typeface="Arial" panose="020B0604020202020204" pitchFamily="34" charset="0"/>
            </a:endParaRPr>
          </a:p>
        </p:txBody>
      </p:sp>
      <p:sp>
        <p:nvSpPr>
          <p:cNvPr id="9" name="Rectangle 6"/>
          <p:cNvSpPr>
            <a:spLocks noChangeArrowheads="1"/>
          </p:cNvSpPr>
          <p:nvPr/>
        </p:nvSpPr>
        <p:spPr bwMode="auto">
          <a:xfrm>
            <a:off x="0" y="-123110"/>
            <a:ext cx="184731" cy="24622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lang="en-GB" altLang="cs-CZ" sz="1000" cap="all" dirty="0">
              <a:solidFill>
                <a:schemeClr val="accent2"/>
              </a:solidFill>
              <a:cs typeface="Arial" panose="020B0604020202020204" pitchFamily="34" charset="0"/>
            </a:endParaRPr>
          </a:p>
        </p:txBody>
      </p:sp>
      <p:sp>
        <p:nvSpPr>
          <p:cNvPr id="11" name="Rectangle 7"/>
          <p:cNvSpPr>
            <a:spLocks noChangeArrowheads="1"/>
          </p:cNvSpPr>
          <p:nvPr/>
        </p:nvSpPr>
        <p:spPr bwMode="auto">
          <a:xfrm>
            <a:off x="0" y="-123110"/>
            <a:ext cx="184731" cy="24622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lang="en-GB" altLang="cs-CZ" sz="1000" i="1" dirty="0">
              <a:solidFill>
                <a:schemeClr val="accent2"/>
              </a:solidFill>
              <a:cs typeface="Arial" panose="020B0604020202020204" pitchFamily="34" charset="0"/>
            </a:endParaRPr>
          </a:p>
        </p:txBody>
      </p:sp>
      <p:sp>
        <p:nvSpPr>
          <p:cNvPr id="4" name="Rectangle 1"/>
          <p:cNvSpPr>
            <a:spLocks noChangeArrowheads="1"/>
          </p:cNvSpPr>
          <p:nvPr/>
        </p:nvSpPr>
        <p:spPr bwMode="auto">
          <a:xfrm>
            <a:off x="0" y="-184666"/>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cs-CZ"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977811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719769" y="1255871"/>
            <a:ext cx="7560000" cy="1612866"/>
          </a:xfrm>
        </p:spPr>
        <p:txBody>
          <a:bodyPr/>
          <a:lstStyle/>
          <a:p>
            <a:pPr algn="l" rtl="0"/>
            <a:r>
              <a:rPr lang="en-GB" b="1" i="0" u="none"/>
              <a:t>References:</a:t>
            </a:r>
          </a:p>
        </p:txBody>
      </p:sp>
      <p:sp>
        <p:nvSpPr>
          <p:cNvPr id="3" name="Podnadpis 2"/>
          <p:cNvSpPr>
            <a:spLocks noGrp="1"/>
          </p:cNvSpPr>
          <p:nvPr>
            <p:ph type="subTitle" idx="1"/>
          </p:nvPr>
        </p:nvSpPr>
        <p:spPr>
          <a:xfrm>
            <a:off x="719769" y="2062304"/>
            <a:ext cx="7560000" cy="4123113"/>
          </a:xfrm>
        </p:spPr>
        <p:txBody>
          <a:bodyPr/>
          <a:lstStyle/>
          <a:p>
            <a:endParaRPr lang="en-GB" sz="1000" b="1" dirty="0"/>
          </a:p>
          <a:p>
            <a:pPr algn="l" rtl="0"/>
            <a:r>
              <a:rPr lang="en-GB" sz="1000" b="1" i="0" u="none"/>
              <a:t>Electronic Reference Sources:</a:t>
            </a:r>
          </a:p>
          <a:p>
            <a:pPr algn="l" rtl="0"/>
            <a:r>
              <a:rPr lang="en-GB" sz="1000" b="0" i="0" u="none"/>
              <a:t>STROUHAL, M. </a:t>
            </a:r>
            <a:r>
              <a:rPr lang="en-GB" sz="1000" b="0" i="1" u="none"/>
              <a:t>Teorie výchovy: Pedagogika jako snění o ideálech. </a:t>
            </a:r>
            <a:r>
              <a:rPr lang="en-GB" sz="1000" b="0" i="0" u="none"/>
              <a:t>Available at: </a:t>
            </a:r>
            <a:r>
              <a:rPr lang="en-GB" sz="1000" b="0" i="0" u="none">
                <a:hlinkClick r:id="rId2"/>
              </a:rPr>
              <a:t>https://clanky.rvp.cz/clanek/k/z/18097/TEORIE-VYCHOVY-PEDAGOGIKA-JAKO-SNENI-O-IDEALECH.html/</a:t>
            </a:r>
            <a:endParaRPr lang="en-GB" sz="1000" dirty="0"/>
          </a:p>
          <a:p>
            <a:endParaRPr lang="en-GB" sz="1000" dirty="0"/>
          </a:p>
          <a:p>
            <a:endParaRPr lang="en-GB" sz="1000" dirty="0"/>
          </a:p>
        </p:txBody>
      </p:sp>
      <p:sp>
        <p:nvSpPr>
          <p:cNvPr id="6" name="Rectangle 3"/>
          <p:cNvSpPr>
            <a:spLocks noChangeArrowheads="1"/>
          </p:cNvSpPr>
          <p:nvPr/>
        </p:nvSpPr>
        <p:spPr bwMode="auto">
          <a:xfrm>
            <a:off x="1549400" y="198623"/>
            <a:ext cx="184731" cy="24622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lang="en-GB" altLang="cs-CZ" sz="1000" i="1" dirty="0">
              <a:solidFill>
                <a:schemeClr val="accent2"/>
              </a:solidFill>
              <a:cs typeface="Arial" panose="020B0604020202020204" pitchFamily="34" charset="0"/>
            </a:endParaRPr>
          </a:p>
        </p:txBody>
      </p:sp>
      <p:sp>
        <p:nvSpPr>
          <p:cNvPr id="7" name="Rectangle 4"/>
          <p:cNvSpPr>
            <a:spLocks noChangeArrowheads="1"/>
          </p:cNvSpPr>
          <p:nvPr/>
        </p:nvSpPr>
        <p:spPr bwMode="auto">
          <a:xfrm>
            <a:off x="0" y="-123110"/>
            <a:ext cx="184731" cy="24622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marL="457200" eaLnBrk="0" hangingPunct="0">
              <a:defRPr>
                <a:solidFill>
                  <a:schemeClr val="tx1"/>
                </a:solidFill>
                <a:latin typeface="Arial" panose="020B0604020202020204" pitchFamily="34" charset="0"/>
              </a:defRPr>
            </a:lvl2pPr>
            <a:lvl3pPr marL="914400" eaLnBrk="0" hangingPunct="0">
              <a:defRPr>
                <a:solidFill>
                  <a:schemeClr val="tx1"/>
                </a:solidFill>
                <a:latin typeface="Arial" panose="020B0604020202020204" pitchFamily="34" charset="0"/>
              </a:defRPr>
            </a:lvl3pPr>
            <a:lvl4pPr marL="1371600" eaLnBrk="0" hangingPunct="0">
              <a:defRPr>
                <a:solidFill>
                  <a:schemeClr val="tx1"/>
                </a:solidFill>
                <a:latin typeface="Arial" panose="020B0604020202020204" pitchFamily="34" charset="0"/>
              </a:defRPr>
            </a:lvl4pPr>
            <a:lvl5pPr marL="1828800"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lang="en-GB" altLang="cs-CZ" sz="1000" dirty="0">
              <a:solidFill>
                <a:schemeClr val="accent2"/>
              </a:solidFill>
              <a:cs typeface="Arial" panose="020B0604020202020204" pitchFamily="34" charset="0"/>
            </a:endParaRPr>
          </a:p>
        </p:txBody>
      </p:sp>
    </p:spTree>
    <p:extLst>
      <p:ext uri="{BB962C8B-B14F-4D97-AF65-F5344CB8AC3E}">
        <p14:creationId xmlns:p14="http://schemas.microsoft.com/office/powerpoint/2010/main" val="3554402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20247" y="1339921"/>
            <a:ext cx="4967907" cy="696697"/>
          </a:xfrm>
        </p:spPr>
        <p:txBody>
          <a:bodyPr>
            <a:normAutofit fontScale="90000"/>
          </a:bodyPr>
          <a:lstStyle/>
          <a:p>
            <a:pPr algn="l" rtl="0"/>
            <a:r>
              <a:rPr lang="en-GB" b="1" i="0" u="none" dirty="0"/>
              <a:t>Transformations of Citizenship Education</a:t>
            </a:r>
            <a:endParaRPr lang="en-GB" dirty="0"/>
          </a:p>
        </p:txBody>
      </p:sp>
      <p:sp>
        <p:nvSpPr>
          <p:cNvPr id="3" name="Podnadpis 2"/>
          <p:cNvSpPr>
            <a:spLocks noGrp="1"/>
          </p:cNvSpPr>
          <p:nvPr>
            <p:ph type="subTitle" idx="1"/>
          </p:nvPr>
        </p:nvSpPr>
        <p:spPr>
          <a:xfrm>
            <a:off x="620247" y="2320082"/>
            <a:ext cx="7560000" cy="4197927"/>
          </a:xfrm>
        </p:spPr>
        <p:txBody>
          <a:bodyPr/>
          <a:lstStyle/>
          <a:p>
            <a:pPr algn="l" rtl="0"/>
            <a:r>
              <a:rPr lang="en-GB" b="1" i="0" u="none" dirty="0"/>
              <a:t>Beginnings in Czechoslovakia</a:t>
            </a:r>
          </a:p>
          <a:p>
            <a:pPr marL="342900" indent="-342900" algn="l" rtl="0">
              <a:buFontTx/>
              <a:buChar char="-"/>
            </a:pPr>
            <a:r>
              <a:rPr lang="en-GB" b="0" i="0" u="none" dirty="0"/>
              <a:t>Act No. 226/1922        introducing the subject </a:t>
            </a:r>
            <a:r>
              <a:rPr lang="en-GB" b="1" i="0" u="none" dirty="0"/>
              <a:t>Citizenship education </a:t>
            </a:r>
            <a:r>
              <a:rPr lang="en-GB" b="0" i="0" u="none" dirty="0"/>
              <a:t>(from 1 September 1923)  </a:t>
            </a:r>
          </a:p>
          <a:p>
            <a:pPr marL="342900" indent="-342900" algn="l" rtl="0">
              <a:buFontTx/>
              <a:buChar char="-"/>
            </a:pPr>
            <a:endParaRPr lang="en-GB" dirty="0"/>
          </a:p>
          <a:p>
            <a:pPr marL="342900" indent="-342900" algn="l" rtl="0">
              <a:buFontTx/>
              <a:buChar char="-"/>
            </a:pPr>
            <a:r>
              <a:rPr lang="en-GB" b="0" i="0" u="none" dirty="0"/>
              <a:t>taught in line with </a:t>
            </a:r>
            <a:r>
              <a:rPr lang="en-GB" b="0" i="1" u="none" dirty="0"/>
              <a:t>Citizenship Education </a:t>
            </a:r>
            <a:r>
              <a:rPr lang="en-GB" i="1" dirty="0"/>
              <a:t/>
            </a:r>
            <a:br>
              <a:rPr lang="en-GB" i="1" dirty="0"/>
            </a:br>
            <a:r>
              <a:rPr lang="en-GB" b="0" i="1" u="none" dirty="0"/>
              <a:t>Curriculum for elementary schools and for one-year courses organized by elementary schools </a:t>
            </a:r>
            <a:r>
              <a:rPr lang="en-GB" b="0" i="0" u="none" dirty="0"/>
              <a:t>(amended in 1926, 1930 and 1933 – final version)</a:t>
            </a:r>
          </a:p>
          <a:p>
            <a:pPr marL="342900" indent="-342900" algn="l" rtl="0">
              <a:buFontTx/>
              <a:buChar char="-"/>
            </a:pPr>
            <a:endParaRPr lang="en-GB" dirty="0"/>
          </a:p>
          <a:p>
            <a:pPr marL="342900" indent="-342900" algn="l" rtl="0">
              <a:buFontTx/>
              <a:buChar char="-"/>
            </a:pPr>
            <a:r>
              <a:rPr lang="en-GB" b="0" i="0" u="none" dirty="0"/>
              <a:t>the subject was centred on the practical aspect and on experience</a:t>
            </a:r>
          </a:p>
          <a:p>
            <a:pPr marL="342900" indent="-342900" algn="l" rtl="0">
              <a:buFontTx/>
              <a:buChar char="-"/>
            </a:pPr>
            <a:endParaRPr lang="en-GB" i="1" dirty="0"/>
          </a:p>
          <a:p>
            <a:pPr marL="342900" indent="-342900" algn="l" rtl="0">
              <a:buFontTx/>
              <a:buChar char="-"/>
            </a:pPr>
            <a:endParaRPr lang="en-GB" i="1" dirty="0"/>
          </a:p>
        </p:txBody>
      </p:sp>
      <p:sp>
        <p:nvSpPr>
          <p:cNvPr id="6" name="TextovéPole 5"/>
          <p:cNvSpPr txBox="1"/>
          <p:nvPr/>
        </p:nvSpPr>
        <p:spPr>
          <a:xfrm>
            <a:off x="4044142" y="2963487"/>
            <a:ext cx="65" cy="261610"/>
          </a:xfrm>
          <a:prstGeom prst="rect">
            <a:avLst/>
          </a:prstGeom>
          <a:noFill/>
        </p:spPr>
        <p:txBody>
          <a:bodyPr wrap="none" lIns="0" tIns="0" rIns="0" bIns="0" rtlCol="0">
            <a:spAutoFit/>
          </a:bodyPr>
          <a:lstStyle/>
          <a:p>
            <a:endParaRPr lang="en-GB" dirty="0"/>
          </a:p>
        </p:txBody>
      </p:sp>
      <p:sp>
        <p:nvSpPr>
          <p:cNvPr id="5" name="Šipka doprava 4"/>
          <p:cNvSpPr/>
          <p:nvPr/>
        </p:nvSpPr>
        <p:spPr>
          <a:xfrm>
            <a:off x="3497281" y="2580123"/>
            <a:ext cx="365760" cy="14131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88609" y="280778"/>
            <a:ext cx="3410929" cy="1938720"/>
          </a:xfrm>
          <a:prstGeom prst="rect">
            <a:avLst/>
          </a:prstGeom>
        </p:spPr>
      </p:pic>
    </p:spTree>
    <p:extLst>
      <p:ext uri="{BB962C8B-B14F-4D97-AF65-F5344CB8AC3E}">
        <p14:creationId xmlns:p14="http://schemas.microsoft.com/office/powerpoint/2010/main" val="1864384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20247" y="1339921"/>
            <a:ext cx="4967842" cy="696697"/>
          </a:xfrm>
        </p:spPr>
        <p:txBody>
          <a:bodyPr>
            <a:normAutofit fontScale="90000"/>
          </a:bodyPr>
          <a:lstStyle/>
          <a:p>
            <a:pPr algn="l" rtl="0"/>
            <a:r>
              <a:rPr lang="en-GB" b="1" i="0" u="none" dirty="0"/>
              <a:t>Transformations of Citizenship Education</a:t>
            </a:r>
            <a:endParaRPr lang="en-GB" dirty="0"/>
          </a:p>
        </p:txBody>
      </p:sp>
      <p:sp>
        <p:nvSpPr>
          <p:cNvPr id="3" name="Podnadpis 2"/>
          <p:cNvSpPr>
            <a:spLocks noGrp="1"/>
          </p:cNvSpPr>
          <p:nvPr>
            <p:ph type="subTitle" idx="1"/>
          </p:nvPr>
        </p:nvSpPr>
        <p:spPr>
          <a:xfrm>
            <a:off x="620247" y="2215099"/>
            <a:ext cx="7560000" cy="4625439"/>
          </a:xfrm>
        </p:spPr>
        <p:txBody>
          <a:bodyPr/>
          <a:lstStyle/>
          <a:p>
            <a:pPr algn="l" rtl="0"/>
            <a:r>
              <a:rPr lang="en-GB" sz="2300" b="1" i="0" u="none" dirty="0"/>
              <a:t>Beginnings in Czechoslovakia</a:t>
            </a:r>
          </a:p>
          <a:p>
            <a:pPr algn="l" rtl="0"/>
            <a:r>
              <a:rPr lang="en-GB" sz="2300" b="0" i="0" u="none" dirty="0"/>
              <a:t>- class content was based on the 1933 curriculum:</a:t>
            </a:r>
          </a:p>
          <a:p>
            <a:pPr algn="l" rtl="0"/>
            <a:r>
              <a:rPr lang="en-GB" sz="2300" b="0" i="0" u="none" dirty="0"/>
              <a:t>	3rd grade – educational contents</a:t>
            </a:r>
          </a:p>
          <a:p>
            <a:pPr algn="l" rtl="0"/>
            <a:r>
              <a:rPr lang="en-GB" sz="2300" b="0" i="0" u="none" dirty="0"/>
              <a:t>	4th grade – municipality/community</a:t>
            </a:r>
          </a:p>
          <a:p>
            <a:pPr algn="l" rtl="0"/>
            <a:r>
              <a:rPr lang="en-GB" sz="2300" b="0" i="0" u="none" dirty="0"/>
              <a:t>	5th grade – self-government (municipality through 	country)</a:t>
            </a:r>
          </a:p>
          <a:p>
            <a:pPr algn="l" rtl="0"/>
            <a:r>
              <a:rPr lang="en-GB" sz="2300" b="0" i="0" u="none" dirty="0"/>
              <a:t>- This was elaborated in the lower secondary school curriculum by the following topics:</a:t>
            </a:r>
          </a:p>
          <a:p>
            <a:pPr algn="l" rtl="0"/>
            <a:r>
              <a:rPr lang="en-GB" sz="2300" b="0" i="0" u="none" dirty="0"/>
              <a:t>	family</a:t>
            </a:r>
          </a:p>
          <a:p>
            <a:pPr algn="l" rtl="0"/>
            <a:r>
              <a:rPr lang="en-GB" sz="2300" b="0" i="0" u="none" dirty="0"/>
              <a:t>	district and country administration</a:t>
            </a:r>
          </a:p>
          <a:p>
            <a:pPr algn="l" rtl="0"/>
            <a:r>
              <a:rPr lang="en-GB" sz="2300" b="0" i="0" u="none" dirty="0"/>
              <a:t>	social and judicial system</a:t>
            </a:r>
          </a:p>
        </p:txBody>
      </p:sp>
      <p:sp>
        <p:nvSpPr>
          <p:cNvPr id="6" name="TextovéPole 5"/>
          <p:cNvSpPr txBox="1"/>
          <p:nvPr/>
        </p:nvSpPr>
        <p:spPr>
          <a:xfrm>
            <a:off x="4044142" y="2963487"/>
            <a:ext cx="65" cy="261610"/>
          </a:xfrm>
          <a:prstGeom prst="rect">
            <a:avLst/>
          </a:prstGeom>
          <a:noFill/>
        </p:spPr>
        <p:txBody>
          <a:bodyPr wrap="none" lIns="0" tIns="0" rIns="0" bIns="0" rtlCol="0">
            <a:spAutoFit/>
          </a:bodyPr>
          <a:lstStyle/>
          <a:p>
            <a:endParaRPr lang="en-GB" dirty="0"/>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88609" y="280778"/>
            <a:ext cx="3410929" cy="1938720"/>
          </a:xfrm>
          <a:prstGeom prst="rect">
            <a:avLst/>
          </a:prstGeom>
        </p:spPr>
      </p:pic>
    </p:spTree>
    <p:extLst>
      <p:ext uri="{BB962C8B-B14F-4D97-AF65-F5344CB8AC3E}">
        <p14:creationId xmlns:p14="http://schemas.microsoft.com/office/powerpoint/2010/main" val="1097495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20247" y="1339921"/>
            <a:ext cx="5139025" cy="696697"/>
          </a:xfrm>
        </p:spPr>
        <p:txBody>
          <a:bodyPr>
            <a:normAutofit fontScale="90000"/>
          </a:bodyPr>
          <a:lstStyle/>
          <a:p>
            <a:pPr algn="l" rtl="0"/>
            <a:r>
              <a:rPr lang="en-GB" b="1" i="0" u="none" dirty="0"/>
              <a:t>Transformations of Citizenship Education</a:t>
            </a:r>
            <a:endParaRPr lang="en-GB" dirty="0"/>
          </a:p>
        </p:txBody>
      </p:sp>
      <p:sp>
        <p:nvSpPr>
          <p:cNvPr id="3" name="Podnadpis 2"/>
          <p:cNvSpPr>
            <a:spLocks noGrp="1"/>
          </p:cNvSpPr>
          <p:nvPr>
            <p:ph type="subTitle" idx="1"/>
          </p:nvPr>
        </p:nvSpPr>
        <p:spPr>
          <a:xfrm>
            <a:off x="620247" y="2226148"/>
            <a:ext cx="7560000" cy="4197927"/>
          </a:xfrm>
        </p:spPr>
        <p:txBody>
          <a:bodyPr/>
          <a:lstStyle/>
          <a:p>
            <a:pPr algn="l" rtl="0"/>
            <a:r>
              <a:rPr lang="en-GB" b="1" i="0" u="none" dirty="0"/>
              <a:t>Beginnings in Czechoslovakia</a:t>
            </a:r>
          </a:p>
          <a:p>
            <a:pPr algn="l" rtl="0"/>
            <a:r>
              <a:rPr lang="en-GB" b="0" i="0" u="none" dirty="0"/>
              <a:t> Education tools:</a:t>
            </a:r>
          </a:p>
          <a:p>
            <a:pPr algn="l" rtl="0"/>
            <a:r>
              <a:rPr lang="en-GB" b="0" i="0" u="none" dirty="0"/>
              <a:t>		- active instruction,</a:t>
            </a:r>
          </a:p>
          <a:p>
            <a:pPr algn="l" rtl="0"/>
            <a:r>
              <a:rPr lang="en-GB" b="0" i="0" u="none" dirty="0"/>
              <a:t>		- continuous development of good 			practices,</a:t>
            </a:r>
          </a:p>
          <a:p>
            <a:pPr algn="l" rtl="0"/>
            <a:r>
              <a:rPr lang="en-GB" b="0" i="0" u="none" dirty="0"/>
              <a:t>		- student self-government, </a:t>
            </a:r>
          </a:p>
          <a:p>
            <a:pPr algn="l" rtl="0"/>
            <a:r>
              <a:rPr lang="en-GB" b="0" i="0" u="none" dirty="0"/>
              <a:t>		- education weeks and shows, </a:t>
            </a:r>
          </a:p>
          <a:p>
            <a:pPr algn="l" rtl="0"/>
            <a:r>
              <a:rPr lang="en-GB" b="0" i="0" u="none" dirty="0"/>
              <a:t>		- educative dialogues, </a:t>
            </a:r>
          </a:p>
          <a:p>
            <a:pPr algn="l" rtl="0"/>
            <a:r>
              <a:rPr lang="en-GB" b="0" i="0" u="none" dirty="0"/>
              <a:t>		- special day celebrations,</a:t>
            </a:r>
          </a:p>
          <a:p>
            <a:pPr algn="l" rtl="0"/>
            <a:r>
              <a:rPr lang="en-GB" b="0" i="0" u="none" dirty="0"/>
              <a:t>		- trips and hikes.</a:t>
            </a:r>
          </a:p>
        </p:txBody>
      </p:sp>
      <p:sp>
        <p:nvSpPr>
          <p:cNvPr id="6" name="TextovéPole 5"/>
          <p:cNvSpPr txBox="1"/>
          <p:nvPr/>
        </p:nvSpPr>
        <p:spPr>
          <a:xfrm>
            <a:off x="4044142" y="2963487"/>
            <a:ext cx="65" cy="261610"/>
          </a:xfrm>
          <a:prstGeom prst="rect">
            <a:avLst/>
          </a:prstGeom>
          <a:noFill/>
        </p:spPr>
        <p:txBody>
          <a:bodyPr wrap="none" lIns="0" tIns="0" rIns="0" bIns="0" rtlCol="0">
            <a:spAutoFit/>
          </a:bodyPr>
          <a:lstStyle/>
          <a:p>
            <a:endParaRPr lang="en-GB" dirty="0"/>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88609" y="280778"/>
            <a:ext cx="3410929" cy="1938720"/>
          </a:xfrm>
          <a:prstGeom prst="rect">
            <a:avLst/>
          </a:prstGeom>
        </p:spPr>
      </p:pic>
    </p:spTree>
    <p:extLst>
      <p:ext uri="{BB962C8B-B14F-4D97-AF65-F5344CB8AC3E}">
        <p14:creationId xmlns:p14="http://schemas.microsoft.com/office/powerpoint/2010/main" val="623217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20247" y="1339921"/>
            <a:ext cx="5127215" cy="696697"/>
          </a:xfrm>
        </p:spPr>
        <p:txBody>
          <a:bodyPr>
            <a:normAutofit fontScale="90000"/>
          </a:bodyPr>
          <a:lstStyle/>
          <a:p>
            <a:pPr algn="l" rtl="0"/>
            <a:r>
              <a:rPr lang="en-GB" b="1" i="0" u="none" dirty="0"/>
              <a:t>Transformations of Citizenship Education</a:t>
            </a:r>
            <a:endParaRPr lang="en-GB" dirty="0"/>
          </a:p>
        </p:txBody>
      </p:sp>
      <p:sp>
        <p:nvSpPr>
          <p:cNvPr id="3" name="Podnadpis 2"/>
          <p:cNvSpPr>
            <a:spLocks noGrp="1"/>
          </p:cNvSpPr>
          <p:nvPr>
            <p:ph type="subTitle" idx="1"/>
          </p:nvPr>
        </p:nvSpPr>
        <p:spPr>
          <a:xfrm>
            <a:off x="620247" y="2301794"/>
            <a:ext cx="7560000" cy="4197927"/>
          </a:xfrm>
        </p:spPr>
        <p:txBody>
          <a:bodyPr/>
          <a:lstStyle/>
          <a:p>
            <a:pPr algn="l" rtl="0"/>
            <a:r>
              <a:rPr lang="en-GB" b="1" i="0" u="none" dirty="0"/>
              <a:t>Beginnings in Czechoslovakia</a:t>
            </a:r>
          </a:p>
          <a:p>
            <a:pPr algn="l" rtl="0"/>
            <a:r>
              <a:rPr lang="en-GB" b="0" i="0" u="none" dirty="0"/>
              <a:t> Education goal:</a:t>
            </a:r>
          </a:p>
          <a:p>
            <a:pPr algn="ctr" rtl="0"/>
            <a:endParaRPr lang="en-GB" dirty="0"/>
          </a:p>
          <a:p>
            <a:pPr algn="ctr" rtl="0"/>
            <a:r>
              <a:rPr lang="en-GB" sz="2800" b="1" i="0" u="none" dirty="0"/>
              <a:t>Not only a good citizen, but a perfect human being!</a:t>
            </a:r>
          </a:p>
          <a:p>
            <a:pPr algn="ctr" rtl="0"/>
            <a:endParaRPr lang="en-GB" dirty="0"/>
          </a:p>
          <a:p>
            <a:pPr algn="ctr" rtl="0"/>
            <a:r>
              <a:rPr lang="en-GB" b="0" i="0" u="none" dirty="0"/>
              <a:t>(an appeal to moral attitudes and education)</a:t>
            </a:r>
          </a:p>
        </p:txBody>
      </p:sp>
      <p:sp>
        <p:nvSpPr>
          <p:cNvPr id="6" name="TextovéPole 5"/>
          <p:cNvSpPr txBox="1"/>
          <p:nvPr/>
        </p:nvSpPr>
        <p:spPr>
          <a:xfrm>
            <a:off x="4044142" y="2963487"/>
            <a:ext cx="65" cy="261610"/>
          </a:xfrm>
          <a:prstGeom prst="rect">
            <a:avLst/>
          </a:prstGeom>
          <a:noFill/>
        </p:spPr>
        <p:txBody>
          <a:bodyPr wrap="none" lIns="0" tIns="0" rIns="0" bIns="0" rtlCol="0">
            <a:spAutoFit/>
          </a:bodyPr>
          <a:lstStyle/>
          <a:p>
            <a:endParaRPr lang="en-GB" dirty="0"/>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88609" y="280778"/>
            <a:ext cx="3410929" cy="1938720"/>
          </a:xfrm>
          <a:prstGeom prst="rect">
            <a:avLst/>
          </a:prstGeom>
        </p:spPr>
      </p:pic>
    </p:spTree>
    <p:extLst>
      <p:ext uri="{BB962C8B-B14F-4D97-AF65-F5344CB8AC3E}">
        <p14:creationId xmlns:p14="http://schemas.microsoft.com/office/powerpoint/2010/main" val="2591916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20247" y="1339921"/>
            <a:ext cx="5507096" cy="963892"/>
          </a:xfrm>
        </p:spPr>
        <p:txBody>
          <a:bodyPr>
            <a:normAutofit/>
          </a:bodyPr>
          <a:lstStyle/>
          <a:p>
            <a:pPr algn="l" rtl="0"/>
            <a:r>
              <a:rPr lang="en-GB" b="1" i="0" u="none" dirty="0"/>
              <a:t>Transformations of Citizenship Education</a:t>
            </a:r>
            <a:endParaRPr lang="en-GB" dirty="0"/>
          </a:p>
        </p:txBody>
      </p:sp>
      <p:sp>
        <p:nvSpPr>
          <p:cNvPr id="3" name="Podnadpis 2"/>
          <p:cNvSpPr>
            <a:spLocks noGrp="1"/>
          </p:cNvSpPr>
          <p:nvPr>
            <p:ph type="subTitle" idx="1"/>
          </p:nvPr>
        </p:nvSpPr>
        <p:spPr>
          <a:xfrm>
            <a:off x="620247" y="2201210"/>
            <a:ext cx="7560000" cy="4197927"/>
          </a:xfrm>
        </p:spPr>
        <p:txBody>
          <a:bodyPr/>
          <a:lstStyle/>
          <a:p>
            <a:pPr algn="l" rtl="0"/>
            <a:endParaRPr lang="en-GB" b="1" i="0" u="none" dirty="0"/>
          </a:p>
          <a:p>
            <a:pPr algn="l" rtl="0"/>
            <a:r>
              <a:rPr lang="en-GB" b="1" i="0" u="none" dirty="0"/>
              <a:t>Protectorate of Bohemia and Moravia</a:t>
            </a:r>
          </a:p>
          <a:p>
            <a:endParaRPr lang="en-GB" dirty="0"/>
          </a:p>
          <a:p>
            <a:pPr marL="342900" indent="-342900" algn="l" rtl="0">
              <a:buFontTx/>
              <a:buChar char="-"/>
            </a:pPr>
            <a:r>
              <a:rPr lang="en-GB" b="0" i="0" u="none" dirty="0"/>
              <a:t>senior positions occupied by Germans</a:t>
            </a:r>
          </a:p>
          <a:p>
            <a:pPr marL="342900" indent="-342900" algn="l" rtl="0">
              <a:buFontTx/>
              <a:buChar char="-"/>
            </a:pPr>
            <a:r>
              <a:rPr lang="en-GB" b="0" i="0" u="none" dirty="0"/>
              <a:t>mandatory adoption of the German curriculum (any mention of democracy in Czechoslovakia was systematically eliminated from July 1939)</a:t>
            </a:r>
          </a:p>
          <a:p>
            <a:pPr marL="342900" indent="-342900" algn="l" rtl="0">
              <a:buFontTx/>
              <a:buChar char="-"/>
            </a:pPr>
            <a:r>
              <a:rPr lang="en-GB" b="0" i="0" u="none" dirty="0"/>
              <a:t>modification of the schooling system</a:t>
            </a:r>
          </a:p>
          <a:p>
            <a:pPr marL="342900" indent="-342900" algn="l" rtl="0">
              <a:buFontTx/>
              <a:buChar char="-"/>
            </a:pPr>
            <a:r>
              <a:rPr lang="en-GB" b="0" i="0" u="none" dirty="0"/>
              <a:t>Citizenship Education (theory, ethics, and morality in particular) was prohibited in September 1942 </a:t>
            </a:r>
          </a:p>
          <a:p>
            <a:pPr marL="342900" indent="-342900" algn="l" rtl="0">
              <a:buFontTx/>
              <a:buChar char="-"/>
            </a:pPr>
            <a:endParaRPr lang="en-GB" dirty="0"/>
          </a:p>
          <a:p>
            <a:pPr algn="l" rtl="0"/>
            <a:r>
              <a:rPr lang="en-GB" b="0" i="0" u="none" dirty="0"/>
              <a:t> </a:t>
            </a:r>
            <a:endParaRPr lang="en-GB" dirty="0"/>
          </a:p>
          <a:p>
            <a:pPr algn="l" rtl="0"/>
            <a:r>
              <a:rPr lang="en-GB" b="0" i="0" u="none" dirty="0"/>
              <a:t> - </a:t>
            </a:r>
          </a:p>
        </p:txBody>
      </p:sp>
      <p:sp>
        <p:nvSpPr>
          <p:cNvPr id="6" name="TextovéPole 5"/>
          <p:cNvSpPr txBox="1"/>
          <p:nvPr/>
        </p:nvSpPr>
        <p:spPr>
          <a:xfrm>
            <a:off x="4044142" y="2963487"/>
            <a:ext cx="65" cy="261610"/>
          </a:xfrm>
          <a:prstGeom prst="rect">
            <a:avLst/>
          </a:prstGeom>
          <a:noFill/>
        </p:spPr>
        <p:txBody>
          <a:bodyPr wrap="none" lIns="0" tIns="0" rIns="0" bIns="0" rtlCol="0">
            <a:spAutoFit/>
          </a:bodyPr>
          <a:lstStyle/>
          <a:p>
            <a:endParaRPr lang="en-GB" dirty="0"/>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13464" y="276691"/>
            <a:ext cx="2515423" cy="2948406"/>
          </a:xfrm>
          <a:prstGeom prst="rect">
            <a:avLst/>
          </a:prstGeom>
        </p:spPr>
      </p:pic>
    </p:spTree>
    <p:extLst>
      <p:ext uri="{BB962C8B-B14F-4D97-AF65-F5344CB8AC3E}">
        <p14:creationId xmlns:p14="http://schemas.microsoft.com/office/powerpoint/2010/main" val="1068354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20247" y="1339921"/>
            <a:ext cx="5637854" cy="696697"/>
          </a:xfrm>
        </p:spPr>
        <p:txBody>
          <a:bodyPr>
            <a:normAutofit fontScale="90000"/>
          </a:bodyPr>
          <a:lstStyle/>
          <a:p>
            <a:pPr algn="l" rtl="0"/>
            <a:r>
              <a:rPr lang="en-GB" b="1" i="0" u="none" dirty="0"/>
              <a:t>Transformations of Citizenship Education</a:t>
            </a:r>
            <a:endParaRPr lang="en-GB" dirty="0"/>
          </a:p>
        </p:txBody>
      </p:sp>
      <p:sp>
        <p:nvSpPr>
          <p:cNvPr id="3" name="Podnadpis 2"/>
          <p:cNvSpPr>
            <a:spLocks noGrp="1"/>
          </p:cNvSpPr>
          <p:nvPr>
            <p:ph type="subTitle" idx="1"/>
          </p:nvPr>
        </p:nvSpPr>
        <p:spPr>
          <a:xfrm>
            <a:off x="620247" y="2246930"/>
            <a:ext cx="7764611" cy="4482935"/>
          </a:xfrm>
        </p:spPr>
        <p:txBody>
          <a:bodyPr/>
          <a:lstStyle/>
          <a:p>
            <a:pPr algn="l" rtl="0"/>
            <a:r>
              <a:rPr lang="en-GB" b="1" i="0" u="none" dirty="0"/>
              <a:t>Czechoslovakia </a:t>
            </a:r>
            <a:r>
              <a:rPr lang="en-GB" b="0" i="0" u="none" dirty="0"/>
              <a:t>(1945–1960)</a:t>
            </a:r>
            <a:endParaRPr lang="en-GB" dirty="0"/>
          </a:p>
          <a:p>
            <a:pPr marL="342900" indent="-342900" algn="l" rtl="0">
              <a:buFontTx/>
              <a:buChar char="-"/>
            </a:pPr>
            <a:r>
              <a:rPr lang="en-GB" b="0" i="0" u="none" dirty="0"/>
              <a:t>the need to “</a:t>
            </a:r>
            <a:r>
              <a:rPr lang="en-GB" b="0" i="0" u="none" dirty="0" err="1"/>
              <a:t>denazify</a:t>
            </a:r>
            <a:r>
              <a:rPr lang="en-GB" b="0" i="0" u="none" dirty="0"/>
              <a:t>" education (</a:t>
            </a:r>
            <a:r>
              <a:rPr lang="en-GB" b="0" i="0" u="none" dirty="0" err="1"/>
              <a:t>Košice</a:t>
            </a:r>
            <a:r>
              <a:rPr lang="en-GB" b="0" i="0" u="none" dirty="0"/>
              <a:t> government programme)</a:t>
            </a:r>
          </a:p>
          <a:p>
            <a:pPr marL="342900" indent="-342900" algn="l" rtl="0">
              <a:buFontTx/>
              <a:buChar char="-"/>
            </a:pPr>
            <a:r>
              <a:rPr lang="en-GB" b="0" i="0" u="none" dirty="0"/>
              <a:t>political clashes about the concept of the schooling system and the contents of Citizenship Education      	"resolved" only after the 1948 coup d'état</a:t>
            </a:r>
          </a:p>
          <a:p>
            <a:pPr marL="342900" indent="-342900" algn="l" rtl="0">
              <a:buFontTx/>
              <a:buChar char="-"/>
            </a:pPr>
            <a:r>
              <a:rPr lang="en-GB" b="0" i="0" u="none" dirty="0"/>
              <a:t>a fundamental change in 1953 (Act No. 31/1953), when the subject curriculum became dependent on the political regime</a:t>
            </a:r>
          </a:p>
          <a:p>
            <a:pPr algn="ctr" rtl="0"/>
            <a:r>
              <a:rPr lang="en-GB" b="0" i="0" u="none" dirty="0"/>
              <a:t>The aim of the subject is: “</a:t>
            </a:r>
            <a:r>
              <a:rPr lang="en-GB" b="1" i="0" u="none" dirty="0"/>
              <a:t>education of a new socialist citizen</a:t>
            </a:r>
            <a:r>
              <a:rPr lang="en-GB" b="0" i="0" u="none" dirty="0"/>
              <a:t>"</a:t>
            </a:r>
            <a:r>
              <a:rPr lang="en-GB" b="1" i="0" u="none" dirty="0"/>
              <a:t>  </a:t>
            </a:r>
          </a:p>
        </p:txBody>
      </p:sp>
      <p:sp>
        <p:nvSpPr>
          <p:cNvPr id="6" name="TextovéPole 5"/>
          <p:cNvSpPr txBox="1"/>
          <p:nvPr/>
        </p:nvSpPr>
        <p:spPr>
          <a:xfrm>
            <a:off x="4044142" y="2963487"/>
            <a:ext cx="65" cy="261610"/>
          </a:xfrm>
          <a:prstGeom prst="rect">
            <a:avLst/>
          </a:prstGeom>
          <a:noFill/>
        </p:spPr>
        <p:txBody>
          <a:bodyPr wrap="none" lIns="0" tIns="0" rIns="0" bIns="0" rtlCol="0">
            <a:spAutoFit/>
          </a:bodyPr>
          <a:lstStyle/>
          <a:p>
            <a:endParaRPr lang="en-GB" dirty="0"/>
          </a:p>
        </p:txBody>
      </p: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85808" y="201463"/>
            <a:ext cx="1901239" cy="2245429"/>
          </a:xfrm>
          <a:prstGeom prst="rect">
            <a:avLst/>
          </a:prstGeom>
        </p:spPr>
      </p:pic>
      <p:sp>
        <p:nvSpPr>
          <p:cNvPr id="7" name="Šipka doprava 6"/>
          <p:cNvSpPr/>
          <p:nvPr/>
        </p:nvSpPr>
        <p:spPr>
          <a:xfrm>
            <a:off x="827709" y="3966181"/>
            <a:ext cx="482138" cy="1911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Tree>
    <p:extLst>
      <p:ext uri="{BB962C8B-B14F-4D97-AF65-F5344CB8AC3E}">
        <p14:creationId xmlns:p14="http://schemas.microsoft.com/office/powerpoint/2010/main" val="3393837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20247" y="1339921"/>
            <a:ext cx="6171984" cy="696697"/>
          </a:xfrm>
        </p:spPr>
        <p:txBody>
          <a:bodyPr>
            <a:normAutofit fontScale="90000"/>
          </a:bodyPr>
          <a:lstStyle/>
          <a:p>
            <a:pPr algn="l" rtl="0"/>
            <a:r>
              <a:rPr lang="en-GB" b="1" i="0" u="none" dirty="0"/>
              <a:t>Transformations of Citizenship Education</a:t>
            </a:r>
            <a:endParaRPr lang="en-GB" dirty="0"/>
          </a:p>
        </p:txBody>
      </p:sp>
      <p:sp>
        <p:nvSpPr>
          <p:cNvPr id="3" name="Podnadpis 2"/>
          <p:cNvSpPr>
            <a:spLocks noGrp="1"/>
          </p:cNvSpPr>
          <p:nvPr>
            <p:ph type="subTitle" idx="1"/>
          </p:nvPr>
        </p:nvSpPr>
        <p:spPr>
          <a:xfrm>
            <a:off x="734845" y="2036618"/>
            <a:ext cx="7764611" cy="4447309"/>
          </a:xfrm>
        </p:spPr>
        <p:txBody>
          <a:bodyPr/>
          <a:lstStyle/>
          <a:p>
            <a:pPr algn="l" rtl="0"/>
            <a:r>
              <a:rPr lang="en-GB" b="1" i="0" u="none" dirty="0"/>
              <a:t>Czechoslovak Socialist Republic </a:t>
            </a:r>
            <a:r>
              <a:rPr lang="en-GB" b="0" i="0" u="none" dirty="0"/>
              <a:t>(1960–1989)</a:t>
            </a:r>
            <a:endParaRPr lang="en-GB" dirty="0"/>
          </a:p>
          <a:p>
            <a:pPr marL="342900" indent="-342900" algn="l" rtl="0">
              <a:buFontTx/>
              <a:buChar char="-"/>
            </a:pPr>
            <a:r>
              <a:rPr lang="en-GB" b="0" i="0" u="none" dirty="0"/>
              <a:t>deliberately manipulative nature of Citizenship Education</a:t>
            </a:r>
          </a:p>
          <a:p>
            <a:pPr marL="342900" indent="-342900" algn="l" rtl="0">
              <a:buFontTx/>
              <a:buChar char="-"/>
            </a:pPr>
            <a:r>
              <a:rPr lang="en-GB" b="0" i="0" u="none" dirty="0"/>
              <a:t>Act No. 186/1960:</a:t>
            </a:r>
          </a:p>
          <a:p>
            <a:pPr algn="just" rtl="0"/>
            <a:r>
              <a:rPr lang="en-GB" b="0" i="0" u="none" dirty="0"/>
              <a:t>“</a:t>
            </a:r>
            <a:r>
              <a:rPr lang="en-GB" sz="1800" b="0" i="0" u="none" dirty="0"/>
              <a:t>Education is the responsibility of the entire society and is implemented under the guidance of the Communist Party of Czechoslovakia”</a:t>
            </a:r>
            <a:endParaRPr lang="en-GB" sz="1800" dirty="0"/>
          </a:p>
          <a:p>
            <a:pPr algn="just" rtl="0"/>
            <a:r>
              <a:rPr lang="en-GB" sz="1800" b="0" i="0" u="none" dirty="0"/>
              <a:t>“Schools in the Czechoslovak Socialist Republic need to, in line with the scientific worldview, shape young people and workers into educated citizens, capable of acquiring the knowledge of contemporary science and technology and prepared to perform socially beneficial and useful work, into physically fit people who find joy in being part of and working for the society, people who breathe the ideas of socialist patriotism and internationalism – </a:t>
            </a:r>
            <a:r>
              <a:rPr lang="en-GB" sz="1800" b="1" i="0" u="none" dirty="0"/>
              <a:t>into conscious citizens of the Czechoslovak Socialist Republic, enthusiastic builders of communism</a:t>
            </a:r>
            <a:r>
              <a:rPr lang="en-GB" sz="1800" b="0" i="0" u="none" dirty="0"/>
              <a:t>"</a:t>
            </a:r>
            <a:endParaRPr lang="en-GB" sz="1800" dirty="0"/>
          </a:p>
          <a:p>
            <a:endParaRPr lang="en-GB" dirty="0"/>
          </a:p>
        </p:txBody>
      </p:sp>
      <p:sp>
        <p:nvSpPr>
          <p:cNvPr id="6" name="TextovéPole 5"/>
          <p:cNvSpPr txBox="1"/>
          <p:nvPr/>
        </p:nvSpPr>
        <p:spPr>
          <a:xfrm>
            <a:off x="4044142" y="2963487"/>
            <a:ext cx="65" cy="261610"/>
          </a:xfrm>
          <a:prstGeom prst="rect">
            <a:avLst/>
          </a:prstGeom>
          <a:noFill/>
        </p:spPr>
        <p:txBody>
          <a:bodyPr wrap="none" lIns="0" tIns="0" rIns="0" bIns="0" rtlCol="0">
            <a:spAutoFit/>
          </a:bodyPr>
          <a:lstStyle/>
          <a:p>
            <a:endParaRPr lang="en-GB" dirty="0"/>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43588" y="108066"/>
            <a:ext cx="1564168" cy="2231438"/>
          </a:xfrm>
          <a:prstGeom prst="rect">
            <a:avLst/>
          </a:prstGeom>
        </p:spPr>
      </p:pic>
    </p:spTree>
    <p:extLst>
      <p:ext uri="{BB962C8B-B14F-4D97-AF65-F5344CB8AC3E}">
        <p14:creationId xmlns:p14="http://schemas.microsoft.com/office/powerpoint/2010/main" val="725930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20247" y="1339921"/>
            <a:ext cx="5995442" cy="696697"/>
          </a:xfrm>
        </p:spPr>
        <p:txBody>
          <a:bodyPr>
            <a:normAutofit fontScale="90000"/>
          </a:bodyPr>
          <a:lstStyle/>
          <a:p>
            <a:pPr algn="l" rtl="0"/>
            <a:r>
              <a:rPr lang="en-GB" b="1" i="0" u="none" dirty="0"/>
              <a:t>Transformations of Citizenship Education</a:t>
            </a:r>
            <a:endParaRPr lang="en-GB" dirty="0"/>
          </a:p>
        </p:txBody>
      </p:sp>
      <p:sp>
        <p:nvSpPr>
          <p:cNvPr id="3" name="Podnadpis 2"/>
          <p:cNvSpPr>
            <a:spLocks noGrp="1"/>
          </p:cNvSpPr>
          <p:nvPr>
            <p:ph type="subTitle" idx="1"/>
          </p:nvPr>
        </p:nvSpPr>
        <p:spPr>
          <a:xfrm>
            <a:off x="620247" y="1945178"/>
            <a:ext cx="7764611" cy="4197927"/>
          </a:xfrm>
        </p:spPr>
        <p:txBody>
          <a:bodyPr/>
          <a:lstStyle/>
          <a:p>
            <a:pPr algn="l" rtl="0"/>
            <a:r>
              <a:rPr lang="en-GB" b="1" i="0" u="none" dirty="0"/>
              <a:t>Czechoslovak Socialist Republic </a:t>
            </a:r>
            <a:r>
              <a:rPr lang="en-GB" b="0" i="0" u="none" dirty="0"/>
              <a:t>(1960–1989)</a:t>
            </a:r>
            <a:endParaRPr lang="en-GB" dirty="0"/>
          </a:p>
          <a:p>
            <a:pPr algn="l" rtl="0"/>
            <a:r>
              <a:rPr lang="en-GB" b="0" i="1" u="none" dirty="0"/>
              <a:t>Moral Code of the Builder of Communism</a:t>
            </a:r>
            <a:r>
              <a:rPr lang="en-GB" b="0" i="0" u="none" dirty="0"/>
              <a:t>:</a:t>
            </a:r>
          </a:p>
          <a:p>
            <a:pPr lvl="0" algn="l" rtl="0"/>
            <a:r>
              <a:rPr lang="en-GB" sz="1600" b="0" i="0" u="none" dirty="0"/>
              <a:t>1) Loyalty to Communism, and love of the socialist Motherland and other socialist countries. </a:t>
            </a:r>
          </a:p>
          <a:p>
            <a:pPr lvl="0" algn="l" rtl="0"/>
            <a:r>
              <a:rPr lang="en-GB" sz="1600" b="0" i="0" u="none" dirty="0"/>
              <a:t>2) Conscious work for the good of the society: One who doesn't work, doesn't get to eat. </a:t>
            </a:r>
          </a:p>
          <a:p>
            <a:pPr lvl="0" algn="l" rtl="0"/>
            <a:r>
              <a:rPr lang="en-GB" sz="1600" b="0" i="0" u="none" dirty="0"/>
              <a:t>3) Care for the collective property, as well as the multiplying of this property. </a:t>
            </a:r>
          </a:p>
          <a:p>
            <a:pPr lvl="0" algn="l" rtl="0"/>
            <a:r>
              <a:rPr lang="en-GB" sz="1600" b="0" i="0" u="none" dirty="0"/>
              <a:t>4) High consciousness of the social responsibilities, and intolerance to the violation of the social interests. </a:t>
            </a:r>
          </a:p>
          <a:p>
            <a:pPr lvl="0" algn="l" rtl="0"/>
            <a:r>
              <a:rPr lang="en-GB" sz="1600" b="0" i="0" u="none" dirty="0"/>
              <a:t>5) Collectivism and comradery: All for one and one for all. </a:t>
            </a:r>
          </a:p>
          <a:p>
            <a:pPr lvl="0" algn="l" rtl="0"/>
            <a:r>
              <a:rPr lang="en-GB" sz="1600" b="0" i="0" u="none" dirty="0"/>
              <a:t>6) Humane relationships between human beings: One human being is a friend, a comrade and a brother to another human being. </a:t>
            </a:r>
          </a:p>
          <a:p>
            <a:pPr lvl="0" algn="l" rtl="0"/>
            <a:r>
              <a:rPr lang="en-GB" sz="1600" b="0" i="0" u="none" dirty="0"/>
              <a:t>7) Honesty, ethical cleanliness, as well as simplicity and modesty both in private and public life. </a:t>
            </a:r>
          </a:p>
          <a:p>
            <a:pPr lvl="0" algn="l" rtl="0"/>
            <a:r>
              <a:rPr lang="en-GB" sz="1600" b="0" i="0" u="none" dirty="0"/>
              <a:t>8) Mutual respect in the family, and care for the upbringing of the children. </a:t>
            </a:r>
          </a:p>
          <a:p>
            <a:endParaRPr lang="en-GB" dirty="0"/>
          </a:p>
        </p:txBody>
      </p:sp>
      <p:sp>
        <p:nvSpPr>
          <p:cNvPr id="6" name="TextovéPole 5"/>
          <p:cNvSpPr txBox="1"/>
          <p:nvPr/>
        </p:nvSpPr>
        <p:spPr>
          <a:xfrm>
            <a:off x="4044142" y="2963487"/>
            <a:ext cx="65" cy="261610"/>
          </a:xfrm>
          <a:prstGeom prst="rect">
            <a:avLst/>
          </a:prstGeom>
          <a:noFill/>
        </p:spPr>
        <p:txBody>
          <a:bodyPr wrap="none" lIns="0" tIns="0" rIns="0" bIns="0" rtlCol="0">
            <a:spAutoFit/>
          </a:bodyPr>
          <a:lstStyle/>
          <a:p>
            <a:endParaRPr lang="en-GB" dirty="0"/>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72335" y="211977"/>
            <a:ext cx="1870454" cy="2668385"/>
          </a:xfrm>
          <a:prstGeom prst="rect">
            <a:avLst/>
          </a:prstGeom>
        </p:spPr>
      </p:pic>
    </p:spTree>
    <p:extLst>
      <p:ext uri="{BB962C8B-B14F-4D97-AF65-F5344CB8AC3E}">
        <p14:creationId xmlns:p14="http://schemas.microsoft.com/office/powerpoint/2010/main" val="2654180070"/>
      </p:ext>
    </p:extLst>
  </p:cSld>
  <p:clrMapOvr>
    <a:masterClrMapping/>
  </p:clrMapOvr>
</p:sld>
</file>

<file path=ppt/theme/theme1.xml><?xml version="1.0" encoding="utf-8"?>
<a:theme xmlns:a="http://schemas.openxmlformats.org/drawingml/2006/main" name="Motiv Office">
  <a:themeElements>
    <a:clrScheme name="UP">
      <a:dk1>
        <a:sysClr val="windowText" lastClr="000000"/>
      </a:dk1>
      <a:lt1>
        <a:sysClr val="window" lastClr="FFFFFF"/>
      </a:lt1>
      <a:dk2>
        <a:srgbClr val="44546A"/>
      </a:dk2>
      <a:lt2>
        <a:srgbClr val="E7E6E6"/>
      </a:lt2>
      <a:accent1>
        <a:srgbClr val="006BAB"/>
      </a:accent1>
      <a:accent2>
        <a:srgbClr val="6C6D70"/>
      </a:accent2>
      <a:accent3>
        <a:srgbClr val="A5A5A5"/>
      </a:accent3>
      <a:accent4>
        <a:srgbClr val="ED7D31"/>
      </a:accent4>
      <a:accent5>
        <a:srgbClr val="4472C4"/>
      </a:accent5>
      <a:accent6>
        <a:srgbClr val="70AD47"/>
      </a:accent6>
      <a:hlink>
        <a:srgbClr val="0563C1"/>
      </a:hlink>
      <a:folHlink>
        <a:srgbClr val="954F72"/>
      </a:folHlink>
    </a:clrScheme>
    <a:fontScheme name="Motiv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P_Prezentace_2.potx" id="{755D0361-9207-4673-B4A5-8DE80FB40899}" vid="{B1A348AD-3F36-40BB-80C1-28390A7D89FC}"/>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UP_prezentace_cz</Template>
  <TotalTime>2062</TotalTime>
  <Words>1296</Words>
  <Application>Microsoft Office PowerPoint</Application>
  <PresentationFormat>Vlastní</PresentationFormat>
  <Paragraphs>110</Paragraphs>
  <Slides>14</Slides>
  <Notes>1</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14</vt:i4>
      </vt:variant>
    </vt:vector>
  </HeadingPairs>
  <TitlesOfParts>
    <vt:vector size="18" baseType="lpstr">
      <vt:lpstr>Arial</vt:lpstr>
      <vt:lpstr>Bitstream Cyberbit</vt:lpstr>
      <vt:lpstr>Calibri</vt:lpstr>
      <vt:lpstr>Motiv Office</vt:lpstr>
      <vt:lpstr>Transformation of Citizenship Education during the History of the Czech Republic</vt:lpstr>
      <vt:lpstr>Transformations of Citizenship Education</vt:lpstr>
      <vt:lpstr>Transformations of Citizenship Education</vt:lpstr>
      <vt:lpstr>Transformations of Citizenship Education</vt:lpstr>
      <vt:lpstr>Transformations of Citizenship Education</vt:lpstr>
      <vt:lpstr>Transformations of Citizenship Education</vt:lpstr>
      <vt:lpstr>Transformations of Citizenship Education</vt:lpstr>
      <vt:lpstr>Transformations of Citizenship Education</vt:lpstr>
      <vt:lpstr>Transformations of Citizenship Education</vt:lpstr>
      <vt:lpstr>Transformations of Citizenship Education</vt:lpstr>
      <vt:lpstr>Transformations of Citizenship Education</vt:lpstr>
      <vt:lpstr>Transformations of Citizenship Education</vt:lpstr>
      <vt:lpstr>References:</vt:lpstr>
      <vt:lpstr>References:</vt:lpstr>
    </vt:vector>
  </TitlesOfParts>
  <Company>PdF UP Olomouc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Hubálek Tomáš</dc:creator>
  <cp:lastModifiedBy>maresh</cp:lastModifiedBy>
  <cp:revision>107</cp:revision>
  <dcterms:created xsi:type="dcterms:W3CDTF">2021-01-29T07:39:44Z</dcterms:created>
  <dcterms:modified xsi:type="dcterms:W3CDTF">2022-09-14T15:10:30Z</dcterms:modified>
</cp:coreProperties>
</file>